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70" r:id="rId4"/>
    <p:sldId id="271" r:id="rId5"/>
    <p:sldId id="257" r:id="rId6"/>
    <p:sldId id="273" r:id="rId7"/>
    <p:sldId id="272" r:id="rId8"/>
    <p:sldId id="269" r:id="rId9"/>
    <p:sldId id="260" r:id="rId10"/>
    <p:sldId id="258"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snapToObjects="1">
      <p:cViewPr varScale="1">
        <p:scale>
          <a:sx n="66" d="100"/>
          <a:sy n="66" d="100"/>
        </p:scale>
        <p:origin x="1208" y="32"/>
      </p:cViewPr>
      <p:guideLst>
        <p:guide orient="horz" pos="2160"/>
        <p:guide pos="2880"/>
      </p:guideLst>
    </p:cSldViewPr>
  </p:slideViewPr>
  <p:notesTextViewPr>
    <p:cViewPr>
      <p:scale>
        <a:sx n="100" d="100"/>
        <a:sy n="100" d="100"/>
      </p:scale>
      <p:origin x="0" y="-58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81DBE-2A5B-4E38-8D5B-B0E65FF774DD}" type="doc">
      <dgm:prSet loTypeId="urn:microsoft.com/office/officeart/2005/8/layout/arrow2" loCatId="process" qsTypeId="urn:microsoft.com/office/officeart/2005/8/quickstyle/simple1" qsCatId="simple" csTypeId="urn:microsoft.com/office/officeart/2005/8/colors/accent1_2" csCatId="accent1" phldr="1"/>
      <dgm:spPr/>
    </dgm:pt>
    <dgm:pt modelId="{46AF22C4-8E9F-449C-A20E-BBF0C432AC9D}">
      <dgm:prSet phldrT="[Text]" custT="1"/>
      <dgm:spPr/>
      <dgm:t>
        <a:bodyPr/>
        <a:lstStyle/>
        <a:p>
          <a:r>
            <a:rPr lang="en-GB" sz="2800" b="0" dirty="0" smtClean="0">
              <a:solidFill>
                <a:srgbClr val="FF3300"/>
              </a:solidFill>
            </a:rPr>
            <a:t>Oct – Nov 2017 </a:t>
          </a:r>
          <a:endParaRPr lang="en-US" sz="2800" b="0" dirty="0">
            <a:solidFill>
              <a:srgbClr val="FF3300"/>
            </a:solidFill>
          </a:endParaRPr>
        </a:p>
      </dgm:t>
    </dgm:pt>
    <dgm:pt modelId="{0DD09E27-713A-4587-9AE6-0B56C92043D5}" type="parTrans" cxnId="{3A37ABFE-979E-48D9-A7E0-B9B2C1FBA5BA}">
      <dgm:prSet/>
      <dgm:spPr/>
      <dgm:t>
        <a:bodyPr/>
        <a:lstStyle/>
        <a:p>
          <a:endParaRPr lang="en-US"/>
        </a:p>
      </dgm:t>
    </dgm:pt>
    <dgm:pt modelId="{2F722AD9-C630-42AA-8DB8-3B955AD41FC9}" type="sibTrans" cxnId="{3A37ABFE-979E-48D9-A7E0-B9B2C1FBA5BA}">
      <dgm:prSet/>
      <dgm:spPr/>
      <dgm:t>
        <a:bodyPr/>
        <a:lstStyle/>
        <a:p>
          <a:endParaRPr lang="en-US"/>
        </a:p>
      </dgm:t>
    </dgm:pt>
    <dgm:pt modelId="{F3A56C25-BC7B-41F8-A6F9-3A43C2BBFD4A}">
      <dgm:prSet phldrT="[Text]" custT="1"/>
      <dgm:spPr/>
      <dgm:t>
        <a:bodyPr/>
        <a:lstStyle/>
        <a:p>
          <a:r>
            <a:rPr lang="en-GB" sz="2800" dirty="0" smtClean="0">
              <a:solidFill>
                <a:srgbClr val="FF3300"/>
              </a:solidFill>
            </a:rPr>
            <a:t>Feb – Apr 2018</a:t>
          </a:r>
          <a:endParaRPr lang="en-US" sz="2800" dirty="0">
            <a:solidFill>
              <a:srgbClr val="FF3300"/>
            </a:solidFill>
          </a:endParaRPr>
        </a:p>
      </dgm:t>
    </dgm:pt>
    <dgm:pt modelId="{D770FC3B-6C43-407F-A422-F718476F1B98}" type="parTrans" cxnId="{F2B5511C-C4B9-4EA4-B27F-4FFCBC177FA6}">
      <dgm:prSet/>
      <dgm:spPr/>
      <dgm:t>
        <a:bodyPr/>
        <a:lstStyle/>
        <a:p>
          <a:endParaRPr lang="en-US"/>
        </a:p>
      </dgm:t>
    </dgm:pt>
    <dgm:pt modelId="{FAA578C3-396E-4E0E-B2F0-9A1F306DB218}" type="sibTrans" cxnId="{F2B5511C-C4B9-4EA4-B27F-4FFCBC177FA6}">
      <dgm:prSet/>
      <dgm:spPr/>
      <dgm:t>
        <a:bodyPr/>
        <a:lstStyle/>
        <a:p>
          <a:endParaRPr lang="en-US"/>
        </a:p>
      </dgm:t>
    </dgm:pt>
    <dgm:pt modelId="{F6881F3F-175E-438C-A214-EA452A391B4D}">
      <dgm:prSet phldrT="[Text]" custT="1"/>
      <dgm:spPr/>
      <dgm:t>
        <a:bodyPr/>
        <a:lstStyle/>
        <a:p>
          <a:r>
            <a:rPr lang="en-US" sz="2800" b="1" dirty="0" smtClean="0">
              <a:solidFill>
                <a:schemeClr val="bg1"/>
              </a:solidFill>
            </a:rPr>
            <a:t>June 2018</a:t>
          </a:r>
          <a:endParaRPr lang="en-US" sz="2800" b="1" dirty="0">
            <a:solidFill>
              <a:schemeClr val="bg1"/>
            </a:solidFill>
          </a:endParaRPr>
        </a:p>
      </dgm:t>
    </dgm:pt>
    <dgm:pt modelId="{4500D0DB-383D-4833-B232-89288437F39C}" type="parTrans" cxnId="{7AF02672-1310-4D99-9E86-F5A15F43413F}">
      <dgm:prSet/>
      <dgm:spPr/>
      <dgm:t>
        <a:bodyPr/>
        <a:lstStyle/>
        <a:p>
          <a:endParaRPr lang="en-US"/>
        </a:p>
      </dgm:t>
    </dgm:pt>
    <dgm:pt modelId="{2D47300C-B897-4C4F-879F-FAA4716E06C4}" type="sibTrans" cxnId="{7AF02672-1310-4D99-9E86-F5A15F43413F}">
      <dgm:prSet/>
      <dgm:spPr/>
      <dgm:t>
        <a:bodyPr/>
        <a:lstStyle/>
        <a:p>
          <a:endParaRPr lang="en-US"/>
        </a:p>
      </dgm:t>
    </dgm:pt>
    <dgm:pt modelId="{528010BC-6ACA-4CBF-851A-CA5639D2FEC9}" type="pres">
      <dgm:prSet presAssocID="{15081DBE-2A5B-4E38-8D5B-B0E65FF774DD}" presName="arrowDiagram" presStyleCnt="0">
        <dgm:presLayoutVars>
          <dgm:chMax val="5"/>
          <dgm:dir/>
          <dgm:resizeHandles val="exact"/>
        </dgm:presLayoutVars>
      </dgm:prSet>
      <dgm:spPr/>
    </dgm:pt>
    <dgm:pt modelId="{1EC44B60-12C6-4722-BC4F-0F8FAB5B645C}" type="pres">
      <dgm:prSet presAssocID="{15081DBE-2A5B-4E38-8D5B-B0E65FF774DD}" presName="arrow" presStyleLbl="bgShp" presStyleIdx="0" presStyleCnt="1"/>
      <dgm:spPr>
        <a:solidFill>
          <a:schemeClr val="accent4"/>
        </a:solidFill>
      </dgm:spPr>
    </dgm:pt>
    <dgm:pt modelId="{FFD8EF66-D639-4520-B0F1-404F3FA9A2EF}" type="pres">
      <dgm:prSet presAssocID="{15081DBE-2A5B-4E38-8D5B-B0E65FF774DD}" presName="arrowDiagram3" presStyleCnt="0"/>
      <dgm:spPr/>
    </dgm:pt>
    <dgm:pt modelId="{B2F876A0-7F9C-4A70-8B99-E1A18E91976D}" type="pres">
      <dgm:prSet presAssocID="{46AF22C4-8E9F-449C-A20E-BBF0C432AC9D}" presName="bullet3a" presStyleLbl="node1" presStyleIdx="0" presStyleCnt="3"/>
      <dgm:spPr>
        <a:solidFill>
          <a:srgbClr val="FF3300"/>
        </a:solidFill>
      </dgm:spPr>
    </dgm:pt>
    <dgm:pt modelId="{F0EAEDA9-2F74-4C5D-81CE-56A11D6A49D7}" type="pres">
      <dgm:prSet presAssocID="{46AF22C4-8E9F-449C-A20E-BBF0C432AC9D}" presName="textBox3a" presStyleLbl="revTx" presStyleIdx="0" presStyleCnt="3" custScaleX="133450" custLinFactNeighborX="37236" custLinFactNeighborY="6146">
        <dgm:presLayoutVars>
          <dgm:bulletEnabled val="1"/>
        </dgm:presLayoutVars>
      </dgm:prSet>
      <dgm:spPr/>
      <dgm:t>
        <a:bodyPr/>
        <a:lstStyle/>
        <a:p>
          <a:endParaRPr lang="en-US"/>
        </a:p>
      </dgm:t>
    </dgm:pt>
    <dgm:pt modelId="{C6C81863-4A8E-4182-9CED-8B480D2920E7}" type="pres">
      <dgm:prSet presAssocID="{F3A56C25-BC7B-41F8-A6F9-3A43C2BBFD4A}" presName="bullet3b" presStyleLbl="node1" presStyleIdx="1" presStyleCnt="3"/>
      <dgm:spPr>
        <a:solidFill>
          <a:srgbClr val="FF3300"/>
        </a:solidFill>
      </dgm:spPr>
    </dgm:pt>
    <dgm:pt modelId="{6E63EE14-2AD5-4C06-85D8-8E71B7EDEBEA}" type="pres">
      <dgm:prSet presAssocID="{F3A56C25-BC7B-41F8-A6F9-3A43C2BBFD4A}" presName="textBox3b" presStyleLbl="revTx" presStyleIdx="1" presStyleCnt="3" custScaleY="36040" custLinFactNeighborX="31222" custLinFactNeighborY="-24632">
        <dgm:presLayoutVars>
          <dgm:bulletEnabled val="1"/>
        </dgm:presLayoutVars>
      </dgm:prSet>
      <dgm:spPr/>
      <dgm:t>
        <a:bodyPr/>
        <a:lstStyle/>
        <a:p>
          <a:endParaRPr lang="en-US"/>
        </a:p>
      </dgm:t>
    </dgm:pt>
    <dgm:pt modelId="{DED93428-5D2D-4798-A2D6-803AAD0E01F7}" type="pres">
      <dgm:prSet presAssocID="{F6881F3F-175E-438C-A214-EA452A391B4D}" presName="bullet3c" presStyleLbl="node1" presStyleIdx="2" presStyleCnt="3"/>
      <dgm:spPr>
        <a:solidFill>
          <a:srgbClr val="FF3300"/>
        </a:solidFill>
      </dgm:spPr>
    </dgm:pt>
    <dgm:pt modelId="{73C1215E-03FE-409E-8740-F6B83E5C5B1B}" type="pres">
      <dgm:prSet presAssocID="{F6881F3F-175E-438C-A214-EA452A391B4D}" presName="textBox3c" presStyleLbl="revTx" presStyleIdx="2" presStyleCnt="3" custLinFactNeighborX="12141" custLinFactNeighborY="-12174">
        <dgm:presLayoutVars>
          <dgm:bulletEnabled val="1"/>
        </dgm:presLayoutVars>
      </dgm:prSet>
      <dgm:spPr/>
      <dgm:t>
        <a:bodyPr/>
        <a:lstStyle/>
        <a:p>
          <a:endParaRPr lang="en-US"/>
        </a:p>
      </dgm:t>
    </dgm:pt>
  </dgm:ptLst>
  <dgm:cxnLst>
    <dgm:cxn modelId="{B2DA2228-62BE-4F96-A571-5558D3309B04}" type="presOf" srcId="{F3A56C25-BC7B-41F8-A6F9-3A43C2BBFD4A}" destId="{6E63EE14-2AD5-4C06-85D8-8E71B7EDEBEA}" srcOrd="0" destOrd="0" presId="urn:microsoft.com/office/officeart/2005/8/layout/arrow2"/>
    <dgm:cxn modelId="{7AF02672-1310-4D99-9E86-F5A15F43413F}" srcId="{15081DBE-2A5B-4E38-8D5B-B0E65FF774DD}" destId="{F6881F3F-175E-438C-A214-EA452A391B4D}" srcOrd="2" destOrd="0" parTransId="{4500D0DB-383D-4833-B232-89288437F39C}" sibTransId="{2D47300C-B897-4C4F-879F-FAA4716E06C4}"/>
    <dgm:cxn modelId="{E9864DA4-FEFF-4068-B356-7E567D8EAD94}" type="presOf" srcId="{15081DBE-2A5B-4E38-8D5B-B0E65FF774DD}" destId="{528010BC-6ACA-4CBF-851A-CA5639D2FEC9}" srcOrd="0" destOrd="0" presId="urn:microsoft.com/office/officeart/2005/8/layout/arrow2"/>
    <dgm:cxn modelId="{EFF22D39-9D32-499F-B1EF-2A7835AA8430}" type="presOf" srcId="{F6881F3F-175E-438C-A214-EA452A391B4D}" destId="{73C1215E-03FE-409E-8740-F6B83E5C5B1B}" srcOrd="0" destOrd="0" presId="urn:microsoft.com/office/officeart/2005/8/layout/arrow2"/>
    <dgm:cxn modelId="{3A37ABFE-979E-48D9-A7E0-B9B2C1FBA5BA}" srcId="{15081DBE-2A5B-4E38-8D5B-B0E65FF774DD}" destId="{46AF22C4-8E9F-449C-A20E-BBF0C432AC9D}" srcOrd="0" destOrd="0" parTransId="{0DD09E27-713A-4587-9AE6-0B56C92043D5}" sibTransId="{2F722AD9-C630-42AA-8DB8-3B955AD41FC9}"/>
    <dgm:cxn modelId="{F2B5511C-C4B9-4EA4-B27F-4FFCBC177FA6}" srcId="{15081DBE-2A5B-4E38-8D5B-B0E65FF774DD}" destId="{F3A56C25-BC7B-41F8-A6F9-3A43C2BBFD4A}" srcOrd="1" destOrd="0" parTransId="{D770FC3B-6C43-407F-A422-F718476F1B98}" sibTransId="{FAA578C3-396E-4E0E-B2F0-9A1F306DB218}"/>
    <dgm:cxn modelId="{E56813C1-9728-4AF0-9D59-E70B56AB57FB}" type="presOf" srcId="{46AF22C4-8E9F-449C-A20E-BBF0C432AC9D}" destId="{F0EAEDA9-2F74-4C5D-81CE-56A11D6A49D7}" srcOrd="0" destOrd="0" presId="urn:microsoft.com/office/officeart/2005/8/layout/arrow2"/>
    <dgm:cxn modelId="{B8D40C5A-6572-40C7-858E-23C809366B54}" type="presParOf" srcId="{528010BC-6ACA-4CBF-851A-CA5639D2FEC9}" destId="{1EC44B60-12C6-4722-BC4F-0F8FAB5B645C}" srcOrd="0" destOrd="0" presId="urn:microsoft.com/office/officeart/2005/8/layout/arrow2"/>
    <dgm:cxn modelId="{C2CEBC70-0346-43E5-8540-DB747C00152F}" type="presParOf" srcId="{528010BC-6ACA-4CBF-851A-CA5639D2FEC9}" destId="{FFD8EF66-D639-4520-B0F1-404F3FA9A2EF}" srcOrd="1" destOrd="0" presId="urn:microsoft.com/office/officeart/2005/8/layout/arrow2"/>
    <dgm:cxn modelId="{B16DAC97-913F-48D2-8555-CB2B87F15FCB}" type="presParOf" srcId="{FFD8EF66-D639-4520-B0F1-404F3FA9A2EF}" destId="{B2F876A0-7F9C-4A70-8B99-E1A18E91976D}" srcOrd="0" destOrd="0" presId="urn:microsoft.com/office/officeart/2005/8/layout/arrow2"/>
    <dgm:cxn modelId="{0B52B39F-C648-4989-BE89-9CE2D2A61EB2}" type="presParOf" srcId="{FFD8EF66-D639-4520-B0F1-404F3FA9A2EF}" destId="{F0EAEDA9-2F74-4C5D-81CE-56A11D6A49D7}" srcOrd="1" destOrd="0" presId="urn:microsoft.com/office/officeart/2005/8/layout/arrow2"/>
    <dgm:cxn modelId="{EBF0F79E-65A3-4C38-BF6E-174D797B46CA}" type="presParOf" srcId="{FFD8EF66-D639-4520-B0F1-404F3FA9A2EF}" destId="{C6C81863-4A8E-4182-9CED-8B480D2920E7}" srcOrd="2" destOrd="0" presId="urn:microsoft.com/office/officeart/2005/8/layout/arrow2"/>
    <dgm:cxn modelId="{A1A66461-CFF9-4C20-BB83-E5C0CE56E902}" type="presParOf" srcId="{FFD8EF66-D639-4520-B0F1-404F3FA9A2EF}" destId="{6E63EE14-2AD5-4C06-85D8-8E71B7EDEBEA}" srcOrd="3" destOrd="0" presId="urn:microsoft.com/office/officeart/2005/8/layout/arrow2"/>
    <dgm:cxn modelId="{80C4575D-B8BE-4A00-97D1-6B27FC458B25}" type="presParOf" srcId="{FFD8EF66-D639-4520-B0F1-404F3FA9A2EF}" destId="{DED93428-5D2D-4798-A2D6-803AAD0E01F7}" srcOrd="4" destOrd="0" presId="urn:microsoft.com/office/officeart/2005/8/layout/arrow2"/>
    <dgm:cxn modelId="{7E8567A6-4E5F-4547-BED8-15F0959D649E}" type="presParOf" srcId="{FFD8EF66-D639-4520-B0F1-404F3FA9A2EF}" destId="{73C1215E-03FE-409E-8740-F6B83E5C5B1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81DBE-2A5B-4E38-8D5B-B0E65FF774DD}" type="doc">
      <dgm:prSet loTypeId="urn:microsoft.com/office/officeart/2005/8/layout/arrow2" loCatId="process" qsTypeId="urn:microsoft.com/office/officeart/2005/8/quickstyle/simple1" qsCatId="simple" csTypeId="urn:microsoft.com/office/officeart/2005/8/colors/accent1_2" csCatId="accent1" phldr="1"/>
      <dgm:spPr/>
    </dgm:pt>
    <dgm:pt modelId="{46AF22C4-8E9F-449C-A20E-BBF0C432AC9D}">
      <dgm:prSet phldrT="[Text]" custT="1"/>
      <dgm:spPr/>
      <dgm:t>
        <a:bodyPr/>
        <a:lstStyle/>
        <a:p>
          <a:r>
            <a:rPr lang="en-GB" sz="2800" b="0" dirty="0" smtClean="0">
              <a:solidFill>
                <a:srgbClr val="FF3300"/>
              </a:solidFill>
            </a:rPr>
            <a:t>July – Oct 2018 </a:t>
          </a:r>
          <a:endParaRPr lang="en-US" sz="2800" b="0" dirty="0">
            <a:solidFill>
              <a:srgbClr val="FF3300"/>
            </a:solidFill>
          </a:endParaRPr>
        </a:p>
      </dgm:t>
    </dgm:pt>
    <dgm:pt modelId="{0DD09E27-713A-4587-9AE6-0B56C92043D5}" type="parTrans" cxnId="{3A37ABFE-979E-48D9-A7E0-B9B2C1FBA5BA}">
      <dgm:prSet/>
      <dgm:spPr/>
      <dgm:t>
        <a:bodyPr/>
        <a:lstStyle/>
        <a:p>
          <a:endParaRPr lang="en-US"/>
        </a:p>
      </dgm:t>
    </dgm:pt>
    <dgm:pt modelId="{2F722AD9-C630-42AA-8DB8-3B955AD41FC9}" type="sibTrans" cxnId="{3A37ABFE-979E-48D9-A7E0-B9B2C1FBA5BA}">
      <dgm:prSet/>
      <dgm:spPr/>
      <dgm:t>
        <a:bodyPr/>
        <a:lstStyle/>
        <a:p>
          <a:endParaRPr lang="en-US"/>
        </a:p>
      </dgm:t>
    </dgm:pt>
    <dgm:pt modelId="{F3A56C25-BC7B-41F8-A6F9-3A43C2BBFD4A}">
      <dgm:prSet phldrT="[Text]" custT="1"/>
      <dgm:spPr/>
      <dgm:t>
        <a:bodyPr/>
        <a:lstStyle/>
        <a:p>
          <a:r>
            <a:rPr lang="en-GB" sz="2800" dirty="0" smtClean="0">
              <a:solidFill>
                <a:srgbClr val="FF3300"/>
              </a:solidFill>
            </a:rPr>
            <a:t>Sep – Oct 2018</a:t>
          </a:r>
          <a:endParaRPr lang="en-US" sz="2800" dirty="0">
            <a:solidFill>
              <a:srgbClr val="FF3300"/>
            </a:solidFill>
          </a:endParaRPr>
        </a:p>
      </dgm:t>
    </dgm:pt>
    <dgm:pt modelId="{D770FC3B-6C43-407F-A422-F718476F1B98}" type="parTrans" cxnId="{F2B5511C-C4B9-4EA4-B27F-4FFCBC177FA6}">
      <dgm:prSet/>
      <dgm:spPr/>
      <dgm:t>
        <a:bodyPr/>
        <a:lstStyle/>
        <a:p>
          <a:endParaRPr lang="en-US"/>
        </a:p>
      </dgm:t>
    </dgm:pt>
    <dgm:pt modelId="{FAA578C3-396E-4E0E-B2F0-9A1F306DB218}" type="sibTrans" cxnId="{F2B5511C-C4B9-4EA4-B27F-4FFCBC177FA6}">
      <dgm:prSet/>
      <dgm:spPr/>
      <dgm:t>
        <a:bodyPr/>
        <a:lstStyle/>
        <a:p>
          <a:endParaRPr lang="en-US"/>
        </a:p>
      </dgm:t>
    </dgm:pt>
    <dgm:pt modelId="{F6881F3F-175E-438C-A214-EA452A391B4D}">
      <dgm:prSet phldrT="[Text]" custT="1"/>
      <dgm:spPr/>
      <dgm:t>
        <a:bodyPr/>
        <a:lstStyle/>
        <a:p>
          <a:r>
            <a:rPr lang="en-US" sz="3200" dirty="0" smtClean="0">
              <a:solidFill>
                <a:schemeClr val="bg1"/>
              </a:solidFill>
            </a:rPr>
            <a:t>October 2018</a:t>
          </a:r>
          <a:endParaRPr lang="en-US" sz="3200" dirty="0">
            <a:solidFill>
              <a:schemeClr val="bg1"/>
            </a:solidFill>
          </a:endParaRPr>
        </a:p>
      </dgm:t>
    </dgm:pt>
    <dgm:pt modelId="{4500D0DB-383D-4833-B232-89288437F39C}" type="parTrans" cxnId="{7AF02672-1310-4D99-9E86-F5A15F43413F}">
      <dgm:prSet/>
      <dgm:spPr/>
      <dgm:t>
        <a:bodyPr/>
        <a:lstStyle/>
        <a:p>
          <a:endParaRPr lang="en-US"/>
        </a:p>
      </dgm:t>
    </dgm:pt>
    <dgm:pt modelId="{2D47300C-B897-4C4F-879F-FAA4716E06C4}" type="sibTrans" cxnId="{7AF02672-1310-4D99-9E86-F5A15F43413F}">
      <dgm:prSet/>
      <dgm:spPr/>
      <dgm:t>
        <a:bodyPr/>
        <a:lstStyle/>
        <a:p>
          <a:endParaRPr lang="en-US"/>
        </a:p>
      </dgm:t>
    </dgm:pt>
    <dgm:pt modelId="{528010BC-6ACA-4CBF-851A-CA5639D2FEC9}" type="pres">
      <dgm:prSet presAssocID="{15081DBE-2A5B-4E38-8D5B-B0E65FF774DD}" presName="arrowDiagram" presStyleCnt="0">
        <dgm:presLayoutVars>
          <dgm:chMax val="5"/>
          <dgm:dir/>
          <dgm:resizeHandles val="exact"/>
        </dgm:presLayoutVars>
      </dgm:prSet>
      <dgm:spPr/>
    </dgm:pt>
    <dgm:pt modelId="{1EC44B60-12C6-4722-BC4F-0F8FAB5B645C}" type="pres">
      <dgm:prSet presAssocID="{15081DBE-2A5B-4E38-8D5B-B0E65FF774DD}" presName="arrow" presStyleLbl="bgShp" presStyleIdx="0" presStyleCnt="1"/>
      <dgm:spPr>
        <a:solidFill>
          <a:schemeClr val="accent4"/>
        </a:solidFill>
      </dgm:spPr>
    </dgm:pt>
    <dgm:pt modelId="{FFD8EF66-D639-4520-B0F1-404F3FA9A2EF}" type="pres">
      <dgm:prSet presAssocID="{15081DBE-2A5B-4E38-8D5B-B0E65FF774DD}" presName="arrowDiagram3" presStyleCnt="0"/>
      <dgm:spPr/>
    </dgm:pt>
    <dgm:pt modelId="{B2F876A0-7F9C-4A70-8B99-E1A18E91976D}" type="pres">
      <dgm:prSet presAssocID="{46AF22C4-8E9F-449C-A20E-BBF0C432AC9D}" presName="bullet3a" presStyleLbl="node1" presStyleIdx="0" presStyleCnt="3"/>
      <dgm:spPr>
        <a:solidFill>
          <a:srgbClr val="FF3300"/>
        </a:solidFill>
      </dgm:spPr>
    </dgm:pt>
    <dgm:pt modelId="{F0EAEDA9-2F74-4C5D-81CE-56A11D6A49D7}" type="pres">
      <dgm:prSet presAssocID="{46AF22C4-8E9F-449C-A20E-BBF0C432AC9D}" presName="textBox3a" presStyleLbl="revTx" presStyleIdx="0" presStyleCnt="3" custScaleX="133450" custLinFactNeighborX="37236" custLinFactNeighborY="6146">
        <dgm:presLayoutVars>
          <dgm:bulletEnabled val="1"/>
        </dgm:presLayoutVars>
      </dgm:prSet>
      <dgm:spPr/>
      <dgm:t>
        <a:bodyPr/>
        <a:lstStyle/>
        <a:p>
          <a:endParaRPr lang="en-US"/>
        </a:p>
      </dgm:t>
    </dgm:pt>
    <dgm:pt modelId="{C6C81863-4A8E-4182-9CED-8B480D2920E7}" type="pres">
      <dgm:prSet presAssocID="{F3A56C25-BC7B-41F8-A6F9-3A43C2BBFD4A}" presName="bullet3b" presStyleLbl="node1" presStyleIdx="1" presStyleCnt="3"/>
      <dgm:spPr>
        <a:solidFill>
          <a:srgbClr val="FF3300"/>
        </a:solidFill>
      </dgm:spPr>
    </dgm:pt>
    <dgm:pt modelId="{6E63EE14-2AD5-4C06-85D8-8E71B7EDEBEA}" type="pres">
      <dgm:prSet presAssocID="{F3A56C25-BC7B-41F8-A6F9-3A43C2BBFD4A}" presName="textBox3b" presStyleLbl="revTx" presStyleIdx="1" presStyleCnt="3" custScaleY="36040" custLinFactNeighborX="31222" custLinFactNeighborY="-24632">
        <dgm:presLayoutVars>
          <dgm:bulletEnabled val="1"/>
        </dgm:presLayoutVars>
      </dgm:prSet>
      <dgm:spPr/>
      <dgm:t>
        <a:bodyPr/>
        <a:lstStyle/>
        <a:p>
          <a:endParaRPr lang="en-US"/>
        </a:p>
      </dgm:t>
    </dgm:pt>
    <dgm:pt modelId="{DED93428-5D2D-4798-A2D6-803AAD0E01F7}" type="pres">
      <dgm:prSet presAssocID="{F6881F3F-175E-438C-A214-EA452A391B4D}" presName="bullet3c" presStyleLbl="node1" presStyleIdx="2" presStyleCnt="3"/>
      <dgm:spPr>
        <a:solidFill>
          <a:srgbClr val="FF3300"/>
        </a:solidFill>
      </dgm:spPr>
    </dgm:pt>
    <dgm:pt modelId="{73C1215E-03FE-409E-8740-F6B83E5C5B1B}" type="pres">
      <dgm:prSet presAssocID="{F6881F3F-175E-438C-A214-EA452A391B4D}" presName="textBox3c" presStyleLbl="revTx" presStyleIdx="2" presStyleCnt="3" custLinFactNeighborX="15610" custLinFactNeighborY="-20203">
        <dgm:presLayoutVars>
          <dgm:bulletEnabled val="1"/>
        </dgm:presLayoutVars>
      </dgm:prSet>
      <dgm:spPr/>
      <dgm:t>
        <a:bodyPr/>
        <a:lstStyle/>
        <a:p>
          <a:endParaRPr lang="en-US"/>
        </a:p>
      </dgm:t>
    </dgm:pt>
  </dgm:ptLst>
  <dgm:cxnLst>
    <dgm:cxn modelId="{B2DA2228-62BE-4F96-A571-5558D3309B04}" type="presOf" srcId="{F3A56C25-BC7B-41F8-A6F9-3A43C2BBFD4A}" destId="{6E63EE14-2AD5-4C06-85D8-8E71B7EDEBEA}" srcOrd="0" destOrd="0" presId="urn:microsoft.com/office/officeart/2005/8/layout/arrow2"/>
    <dgm:cxn modelId="{7AF02672-1310-4D99-9E86-F5A15F43413F}" srcId="{15081DBE-2A5B-4E38-8D5B-B0E65FF774DD}" destId="{F6881F3F-175E-438C-A214-EA452A391B4D}" srcOrd="2" destOrd="0" parTransId="{4500D0DB-383D-4833-B232-89288437F39C}" sibTransId="{2D47300C-B897-4C4F-879F-FAA4716E06C4}"/>
    <dgm:cxn modelId="{E9864DA4-FEFF-4068-B356-7E567D8EAD94}" type="presOf" srcId="{15081DBE-2A5B-4E38-8D5B-B0E65FF774DD}" destId="{528010BC-6ACA-4CBF-851A-CA5639D2FEC9}" srcOrd="0" destOrd="0" presId="urn:microsoft.com/office/officeart/2005/8/layout/arrow2"/>
    <dgm:cxn modelId="{EFF22D39-9D32-499F-B1EF-2A7835AA8430}" type="presOf" srcId="{F6881F3F-175E-438C-A214-EA452A391B4D}" destId="{73C1215E-03FE-409E-8740-F6B83E5C5B1B}" srcOrd="0" destOrd="0" presId="urn:microsoft.com/office/officeart/2005/8/layout/arrow2"/>
    <dgm:cxn modelId="{3A37ABFE-979E-48D9-A7E0-B9B2C1FBA5BA}" srcId="{15081DBE-2A5B-4E38-8D5B-B0E65FF774DD}" destId="{46AF22C4-8E9F-449C-A20E-BBF0C432AC9D}" srcOrd="0" destOrd="0" parTransId="{0DD09E27-713A-4587-9AE6-0B56C92043D5}" sibTransId="{2F722AD9-C630-42AA-8DB8-3B955AD41FC9}"/>
    <dgm:cxn modelId="{F2B5511C-C4B9-4EA4-B27F-4FFCBC177FA6}" srcId="{15081DBE-2A5B-4E38-8D5B-B0E65FF774DD}" destId="{F3A56C25-BC7B-41F8-A6F9-3A43C2BBFD4A}" srcOrd="1" destOrd="0" parTransId="{D770FC3B-6C43-407F-A422-F718476F1B98}" sibTransId="{FAA578C3-396E-4E0E-B2F0-9A1F306DB218}"/>
    <dgm:cxn modelId="{E56813C1-9728-4AF0-9D59-E70B56AB57FB}" type="presOf" srcId="{46AF22C4-8E9F-449C-A20E-BBF0C432AC9D}" destId="{F0EAEDA9-2F74-4C5D-81CE-56A11D6A49D7}" srcOrd="0" destOrd="0" presId="urn:microsoft.com/office/officeart/2005/8/layout/arrow2"/>
    <dgm:cxn modelId="{B8D40C5A-6572-40C7-858E-23C809366B54}" type="presParOf" srcId="{528010BC-6ACA-4CBF-851A-CA5639D2FEC9}" destId="{1EC44B60-12C6-4722-BC4F-0F8FAB5B645C}" srcOrd="0" destOrd="0" presId="urn:microsoft.com/office/officeart/2005/8/layout/arrow2"/>
    <dgm:cxn modelId="{C2CEBC70-0346-43E5-8540-DB747C00152F}" type="presParOf" srcId="{528010BC-6ACA-4CBF-851A-CA5639D2FEC9}" destId="{FFD8EF66-D639-4520-B0F1-404F3FA9A2EF}" srcOrd="1" destOrd="0" presId="urn:microsoft.com/office/officeart/2005/8/layout/arrow2"/>
    <dgm:cxn modelId="{B16DAC97-913F-48D2-8555-CB2B87F15FCB}" type="presParOf" srcId="{FFD8EF66-D639-4520-B0F1-404F3FA9A2EF}" destId="{B2F876A0-7F9C-4A70-8B99-E1A18E91976D}" srcOrd="0" destOrd="0" presId="urn:microsoft.com/office/officeart/2005/8/layout/arrow2"/>
    <dgm:cxn modelId="{0B52B39F-C648-4989-BE89-9CE2D2A61EB2}" type="presParOf" srcId="{FFD8EF66-D639-4520-B0F1-404F3FA9A2EF}" destId="{F0EAEDA9-2F74-4C5D-81CE-56A11D6A49D7}" srcOrd="1" destOrd="0" presId="urn:microsoft.com/office/officeart/2005/8/layout/arrow2"/>
    <dgm:cxn modelId="{EBF0F79E-65A3-4C38-BF6E-174D797B46CA}" type="presParOf" srcId="{FFD8EF66-D639-4520-B0F1-404F3FA9A2EF}" destId="{C6C81863-4A8E-4182-9CED-8B480D2920E7}" srcOrd="2" destOrd="0" presId="urn:microsoft.com/office/officeart/2005/8/layout/arrow2"/>
    <dgm:cxn modelId="{A1A66461-CFF9-4C20-BB83-E5C0CE56E902}" type="presParOf" srcId="{FFD8EF66-D639-4520-B0F1-404F3FA9A2EF}" destId="{6E63EE14-2AD5-4C06-85D8-8E71B7EDEBEA}" srcOrd="3" destOrd="0" presId="urn:microsoft.com/office/officeart/2005/8/layout/arrow2"/>
    <dgm:cxn modelId="{80C4575D-B8BE-4A00-97D1-6B27FC458B25}" type="presParOf" srcId="{FFD8EF66-D639-4520-B0F1-404F3FA9A2EF}" destId="{DED93428-5D2D-4798-A2D6-803AAD0E01F7}" srcOrd="4" destOrd="0" presId="urn:microsoft.com/office/officeart/2005/8/layout/arrow2"/>
    <dgm:cxn modelId="{7E8567A6-4E5F-4547-BED8-15F0959D649E}" type="presParOf" srcId="{FFD8EF66-D639-4520-B0F1-404F3FA9A2EF}" destId="{73C1215E-03FE-409E-8740-F6B83E5C5B1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856DE-AC64-4084-95E4-4EF7CF595F65}"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0FA255BF-AFC5-4F89-ADF4-858E6BB95E5A}">
      <dgm:prSet phldrT="[Text]"/>
      <dgm:spPr/>
      <dgm:t>
        <a:bodyPr/>
        <a:lstStyle/>
        <a:p>
          <a:pPr algn="ctr"/>
          <a:r>
            <a:rPr lang="en-US" dirty="0" smtClean="0"/>
            <a:t>Co-produce</a:t>
          </a:r>
          <a:endParaRPr lang="en-US" dirty="0"/>
        </a:p>
      </dgm:t>
    </dgm:pt>
    <dgm:pt modelId="{E53AFBF6-EE8C-446E-8ED6-BBE4F8B3AE00}" type="parTrans" cxnId="{8388A08F-696B-427E-86BD-BB242846F43E}">
      <dgm:prSet/>
      <dgm:spPr/>
      <dgm:t>
        <a:bodyPr/>
        <a:lstStyle/>
        <a:p>
          <a:endParaRPr lang="en-US"/>
        </a:p>
      </dgm:t>
    </dgm:pt>
    <dgm:pt modelId="{220DF6F2-669B-40AA-9E06-A88AD32C3D41}" type="sibTrans" cxnId="{8388A08F-696B-427E-86BD-BB242846F43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5C71E62A-10EE-485D-AF11-B35041B2128E}">
      <dgm:prSet phldrT="[Text]"/>
      <dgm:spPr/>
      <dgm:t>
        <a:bodyPr/>
        <a:lstStyle/>
        <a:p>
          <a:pPr algn="l"/>
          <a:r>
            <a:rPr lang="en-US" dirty="0" smtClean="0">
              <a:solidFill>
                <a:schemeClr val="tx1"/>
              </a:solidFill>
            </a:rPr>
            <a:t>Scrutiny and assurance</a:t>
          </a:r>
          <a:endParaRPr lang="en-US" dirty="0">
            <a:solidFill>
              <a:schemeClr val="tx1"/>
            </a:solidFill>
          </a:endParaRPr>
        </a:p>
      </dgm:t>
    </dgm:pt>
    <dgm:pt modelId="{F282CDB5-37D0-4EE5-80D1-6ADE955F5439}" type="parTrans" cxnId="{6E18A16D-FF46-4827-9740-829D5EC74E65}">
      <dgm:prSet/>
      <dgm:spPr/>
      <dgm:t>
        <a:bodyPr/>
        <a:lstStyle/>
        <a:p>
          <a:endParaRPr lang="en-US"/>
        </a:p>
      </dgm:t>
    </dgm:pt>
    <dgm:pt modelId="{CDE64622-26CC-4B52-A1DC-1A4895C4D930}" type="sibTrans" cxnId="{6E18A16D-FF46-4827-9740-829D5EC74E6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solidFill>
            <a:srgbClr val="FF3300"/>
          </a:solidFill>
        </a:ln>
      </dgm:spPr>
      <dgm:t>
        <a:bodyPr/>
        <a:lstStyle/>
        <a:p>
          <a:endParaRPr lang="en-US"/>
        </a:p>
      </dgm:t>
    </dgm:pt>
    <dgm:pt modelId="{53AFCE3A-4343-468A-A054-DDC327C70FD2}">
      <dgm:prSet phldrT="[Text]"/>
      <dgm:spPr/>
      <dgm:t>
        <a:bodyPr/>
        <a:lstStyle/>
        <a:p>
          <a:r>
            <a:rPr lang="en-US" dirty="0" smtClean="0"/>
            <a:t>Make safeguarding personal – children remain in families, in schools</a:t>
          </a:r>
          <a:endParaRPr lang="en-US" dirty="0"/>
        </a:p>
      </dgm:t>
    </dgm:pt>
    <dgm:pt modelId="{56845C4D-0DF2-4BC6-B067-E2D49D623C47}" type="parTrans" cxnId="{C8DCC7BA-4FD6-42DF-9D13-AD54D79012FB}">
      <dgm:prSet/>
      <dgm:spPr/>
      <dgm:t>
        <a:bodyPr/>
        <a:lstStyle/>
        <a:p>
          <a:endParaRPr lang="en-US"/>
        </a:p>
      </dgm:t>
    </dgm:pt>
    <dgm:pt modelId="{59B84903-7104-4407-AAFB-912A4A50DDE4}" type="sibTrans" cxnId="{C8DCC7BA-4FD6-42DF-9D13-AD54D79012F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A046702-191F-431D-86D8-BD0E60C0D977}">
      <dgm:prSet phldrT="[Text]"/>
      <dgm:spPr/>
      <dgm:t>
        <a:bodyPr/>
        <a:lstStyle/>
        <a:p>
          <a:endParaRPr lang="en-US" dirty="0"/>
        </a:p>
      </dgm:t>
    </dgm:pt>
    <dgm:pt modelId="{068081AD-F3E5-42DF-98CC-CF3193D53B51}" type="parTrans" cxnId="{378D81B7-3C07-4771-BEFB-65C64610C592}">
      <dgm:prSet/>
      <dgm:spPr/>
      <dgm:t>
        <a:bodyPr/>
        <a:lstStyle/>
        <a:p>
          <a:endParaRPr lang="en-US"/>
        </a:p>
      </dgm:t>
    </dgm:pt>
    <dgm:pt modelId="{672CCD4C-1723-46ED-A87E-8CD031BE7277}" type="sibTrans" cxnId="{378D81B7-3C07-4771-BEFB-65C64610C59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9A72BCBB-0D2F-4016-B403-019AA1D2C2C3}">
      <dgm:prSet phldrT="[Text]"/>
      <dgm:spPr/>
      <dgm:t>
        <a:bodyPr/>
        <a:lstStyle/>
        <a:p>
          <a:endParaRPr lang="en-US" dirty="0"/>
        </a:p>
      </dgm:t>
    </dgm:pt>
    <dgm:pt modelId="{A2291472-8D3B-4D8C-ADD1-783C962B0831}" type="parTrans" cxnId="{1F49BB86-55D5-4E24-8B1D-B7F359D84ACE}">
      <dgm:prSet/>
      <dgm:spPr/>
      <dgm:t>
        <a:bodyPr/>
        <a:lstStyle/>
        <a:p>
          <a:endParaRPr lang="en-US"/>
        </a:p>
      </dgm:t>
    </dgm:pt>
    <dgm:pt modelId="{9A578132-4CBB-4904-BF37-5EE90DD456CB}" type="sibTrans" cxnId="{1F49BB86-55D5-4E24-8B1D-B7F359D84ACE}">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4F4728A3-EDFA-4D68-9837-B9775F4A22CB}" type="pres">
      <dgm:prSet presAssocID="{702856DE-AC64-4084-95E4-4EF7CF595F65}" presName="Name0" presStyleCnt="0">
        <dgm:presLayoutVars>
          <dgm:chMax val="8"/>
          <dgm:chPref val="8"/>
          <dgm:dir/>
        </dgm:presLayoutVars>
      </dgm:prSet>
      <dgm:spPr/>
      <dgm:t>
        <a:bodyPr/>
        <a:lstStyle/>
        <a:p>
          <a:endParaRPr lang="en-US"/>
        </a:p>
      </dgm:t>
    </dgm:pt>
    <dgm:pt modelId="{41F0DD9E-0DD3-4CA7-88F3-AFB9ED1CE44D}" type="pres">
      <dgm:prSet presAssocID="{0FA255BF-AFC5-4F89-ADF4-858E6BB95E5A}" presName="parent_text_1" presStyleLbl="revTx" presStyleIdx="0" presStyleCnt="5" custScaleX="68943" custLinFactNeighborX="-13961" custLinFactNeighborY="82078">
        <dgm:presLayoutVars>
          <dgm:chMax val="0"/>
          <dgm:chPref val="0"/>
          <dgm:bulletEnabled val="1"/>
        </dgm:presLayoutVars>
      </dgm:prSet>
      <dgm:spPr/>
      <dgm:t>
        <a:bodyPr/>
        <a:lstStyle/>
        <a:p>
          <a:endParaRPr lang="en-US"/>
        </a:p>
      </dgm:t>
    </dgm:pt>
    <dgm:pt modelId="{3F897617-4CD7-40DB-A928-B6663C208A66}" type="pres">
      <dgm:prSet presAssocID="{0FA255BF-AFC5-4F89-ADF4-858E6BB95E5A}" presName="image_accent_1" presStyleCnt="0"/>
      <dgm:spPr/>
    </dgm:pt>
    <dgm:pt modelId="{4EF77AC9-8928-463A-9B47-E696B02AE69B}" type="pres">
      <dgm:prSet presAssocID="{0FA255BF-AFC5-4F89-ADF4-858E6BB95E5A}" presName="imageAccentRepeatNode" presStyleLbl="alignNode1" presStyleIdx="0" presStyleCnt="9"/>
      <dgm:spPr>
        <a:solidFill>
          <a:srgbClr val="FF3300"/>
        </a:solidFill>
        <a:ln>
          <a:solidFill>
            <a:srgbClr val="7030A0"/>
          </a:solidFill>
        </a:ln>
      </dgm:spPr>
    </dgm:pt>
    <dgm:pt modelId="{746A4C63-FE62-45A9-B091-88D990C02ACA}" type="pres">
      <dgm:prSet presAssocID="{0FA255BF-AFC5-4F89-ADF4-858E6BB95E5A}" presName="accent_1" presStyleLbl="alignNode1" presStyleIdx="1" presStyleCnt="9"/>
      <dgm:spPr>
        <a:solidFill>
          <a:srgbClr val="FF3300"/>
        </a:solidFill>
        <a:ln>
          <a:solidFill>
            <a:srgbClr val="7030A0"/>
          </a:solidFill>
        </a:ln>
      </dgm:spPr>
    </dgm:pt>
    <dgm:pt modelId="{41A798CE-4A0D-44A5-8433-2029A4D896EA}" type="pres">
      <dgm:prSet presAssocID="{220DF6F2-669B-40AA-9E06-A88AD32C3D41}" presName="image_1" presStyleCnt="0"/>
      <dgm:spPr/>
    </dgm:pt>
    <dgm:pt modelId="{47F9150F-D273-4C7D-9975-9DA4F8FE0C54}" type="pres">
      <dgm:prSet presAssocID="{220DF6F2-669B-40AA-9E06-A88AD32C3D41}" presName="imageRepeatNode" presStyleLbl="fgImgPlace1" presStyleIdx="0" presStyleCnt="5"/>
      <dgm:spPr/>
      <dgm:t>
        <a:bodyPr/>
        <a:lstStyle/>
        <a:p>
          <a:endParaRPr lang="en-US"/>
        </a:p>
      </dgm:t>
    </dgm:pt>
    <dgm:pt modelId="{A6C17580-6259-44A9-8B60-B9033555600B}" type="pres">
      <dgm:prSet presAssocID="{5C71E62A-10EE-485D-AF11-B35041B2128E}" presName="parent_text_2" presStyleLbl="revTx" presStyleIdx="1" presStyleCnt="5" custScaleX="140733" custLinFactNeighborX="14564" custLinFactNeighborY="-45307">
        <dgm:presLayoutVars>
          <dgm:chMax val="0"/>
          <dgm:chPref val="0"/>
          <dgm:bulletEnabled val="1"/>
        </dgm:presLayoutVars>
      </dgm:prSet>
      <dgm:spPr/>
      <dgm:t>
        <a:bodyPr/>
        <a:lstStyle/>
        <a:p>
          <a:endParaRPr lang="en-US"/>
        </a:p>
      </dgm:t>
    </dgm:pt>
    <dgm:pt modelId="{1B4D8632-0DA1-426C-9AC1-D133374B5F18}" type="pres">
      <dgm:prSet presAssocID="{5C71E62A-10EE-485D-AF11-B35041B2128E}" presName="image_accent_2" presStyleCnt="0"/>
      <dgm:spPr/>
    </dgm:pt>
    <dgm:pt modelId="{BCD9EF18-55A2-46DB-B0D9-F31F5FC7E408}" type="pres">
      <dgm:prSet presAssocID="{5C71E62A-10EE-485D-AF11-B35041B2128E}" presName="imageAccentRepeatNode" presStyleLbl="alignNode1" presStyleIdx="2" presStyleCnt="9"/>
      <dgm:spPr>
        <a:solidFill>
          <a:srgbClr val="7030A0"/>
        </a:solidFill>
        <a:ln>
          <a:solidFill>
            <a:srgbClr val="FF3300"/>
          </a:solidFill>
        </a:ln>
      </dgm:spPr>
    </dgm:pt>
    <dgm:pt modelId="{93AF4D8F-38A5-4C97-B110-46C79BD91ED0}" type="pres">
      <dgm:prSet presAssocID="{CDE64622-26CC-4B52-A1DC-1A4895C4D930}" presName="image_2" presStyleCnt="0"/>
      <dgm:spPr/>
    </dgm:pt>
    <dgm:pt modelId="{61F34441-485E-4DB6-94F1-0DD74A2B4E7C}" type="pres">
      <dgm:prSet presAssocID="{CDE64622-26CC-4B52-A1DC-1A4895C4D930}" presName="imageRepeatNode" presStyleLbl="fgImgPlace1" presStyleIdx="1" presStyleCnt="5"/>
      <dgm:spPr/>
      <dgm:t>
        <a:bodyPr/>
        <a:lstStyle/>
        <a:p>
          <a:endParaRPr lang="en-US"/>
        </a:p>
      </dgm:t>
    </dgm:pt>
    <dgm:pt modelId="{00AF7318-CFD2-4F01-84CC-4F8BD1A55F75}" type="pres">
      <dgm:prSet presAssocID="{53AFCE3A-4343-468A-A054-DDC327C70FD2}" presName="image_accent_3" presStyleCnt="0"/>
      <dgm:spPr/>
    </dgm:pt>
    <dgm:pt modelId="{E1D6CAEB-1AA7-4B0D-B892-87C8E5062FD7}" type="pres">
      <dgm:prSet presAssocID="{53AFCE3A-4343-468A-A054-DDC327C70FD2}" presName="imageAccentRepeatNode" presStyleLbl="alignNode1" presStyleIdx="3" presStyleCnt="9"/>
      <dgm:spPr>
        <a:solidFill>
          <a:srgbClr val="FF3300"/>
        </a:solidFill>
        <a:ln>
          <a:solidFill>
            <a:srgbClr val="7030A0"/>
          </a:solidFill>
        </a:ln>
      </dgm:spPr>
    </dgm:pt>
    <dgm:pt modelId="{F60F21A9-D71C-486B-A460-715F50D214C3}" type="pres">
      <dgm:prSet presAssocID="{53AFCE3A-4343-468A-A054-DDC327C70FD2}" presName="parent_text_3" presStyleLbl="revTx" presStyleIdx="2" presStyleCnt="5" custScaleX="153222" custScaleY="112492" custLinFactNeighborX="22891" custLinFactNeighborY="-42937">
        <dgm:presLayoutVars>
          <dgm:chMax val="0"/>
          <dgm:chPref val="0"/>
          <dgm:bulletEnabled val="1"/>
        </dgm:presLayoutVars>
      </dgm:prSet>
      <dgm:spPr/>
      <dgm:t>
        <a:bodyPr/>
        <a:lstStyle/>
        <a:p>
          <a:endParaRPr lang="en-US"/>
        </a:p>
      </dgm:t>
    </dgm:pt>
    <dgm:pt modelId="{1C79E493-29D7-436A-A99C-236E3C05F187}" type="pres">
      <dgm:prSet presAssocID="{53AFCE3A-4343-468A-A054-DDC327C70FD2}" presName="accent_2" presStyleLbl="alignNode1" presStyleIdx="4" presStyleCnt="9"/>
      <dgm:spPr>
        <a:solidFill>
          <a:srgbClr val="FF3300"/>
        </a:solidFill>
        <a:ln>
          <a:solidFill>
            <a:srgbClr val="7030A0"/>
          </a:solidFill>
        </a:ln>
      </dgm:spPr>
    </dgm:pt>
    <dgm:pt modelId="{3CD440ED-33E2-44CD-87AF-C96806F9BA59}" type="pres">
      <dgm:prSet presAssocID="{53AFCE3A-4343-468A-A054-DDC327C70FD2}" presName="accent_3" presStyleLbl="alignNode1" presStyleIdx="5" presStyleCnt="9"/>
      <dgm:spPr>
        <a:solidFill>
          <a:srgbClr val="FF3300"/>
        </a:solidFill>
        <a:ln>
          <a:solidFill>
            <a:srgbClr val="7030A0"/>
          </a:solidFill>
        </a:ln>
      </dgm:spPr>
    </dgm:pt>
    <dgm:pt modelId="{617AA52E-2EDD-42DC-8791-BAEB8B71E0CA}" type="pres">
      <dgm:prSet presAssocID="{59B84903-7104-4407-AAFB-912A4A50DDE4}" presName="image_3" presStyleCnt="0"/>
      <dgm:spPr/>
    </dgm:pt>
    <dgm:pt modelId="{885DD39F-ADB3-46BB-AFFF-EA79A6634E6F}" type="pres">
      <dgm:prSet presAssocID="{59B84903-7104-4407-AAFB-912A4A50DDE4}" presName="imageRepeatNode" presStyleLbl="fgImgPlace1" presStyleIdx="2" presStyleCnt="5"/>
      <dgm:spPr/>
      <dgm:t>
        <a:bodyPr/>
        <a:lstStyle/>
        <a:p>
          <a:endParaRPr lang="en-US"/>
        </a:p>
      </dgm:t>
    </dgm:pt>
    <dgm:pt modelId="{E217C04E-F8C9-4AE1-B74C-6D90FC1D17E2}" type="pres">
      <dgm:prSet presAssocID="{9A72BCBB-0D2F-4016-B403-019AA1D2C2C3}" presName="image_accent_4" presStyleCnt="0"/>
      <dgm:spPr/>
    </dgm:pt>
    <dgm:pt modelId="{9DB53455-B43D-4F33-9478-F7CDAF72D7EF}" type="pres">
      <dgm:prSet presAssocID="{9A72BCBB-0D2F-4016-B403-019AA1D2C2C3}" presName="imageAccentRepeatNode" presStyleLbl="alignNode1" presStyleIdx="6" presStyleCnt="9"/>
      <dgm:spPr>
        <a:solidFill>
          <a:srgbClr val="FF3300"/>
        </a:solidFill>
        <a:ln>
          <a:solidFill>
            <a:srgbClr val="7030A0"/>
          </a:solidFill>
        </a:ln>
      </dgm:spPr>
    </dgm:pt>
    <dgm:pt modelId="{3B722213-F0C6-4D36-9782-B39593F25D34}" type="pres">
      <dgm:prSet presAssocID="{9A72BCBB-0D2F-4016-B403-019AA1D2C2C3}" presName="parent_text_4" presStyleLbl="revTx" presStyleIdx="3" presStyleCnt="5">
        <dgm:presLayoutVars>
          <dgm:chMax val="0"/>
          <dgm:chPref val="0"/>
          <dgm:bulletEnabled val="1"/>
        </dgm:presLayoutVars>
      </dgm:prSet>
      <dgm:spPr/>
      <dgm:t>
        <a:bodyPr/>
        <a:lstStyle/>
        <a:p>
          <a:endParaRPr lang="en-US"/>
        </a:p>
      </dgm:t>
    </dgm:pt>
    <dgm:pt modelId="{81A6C69B-9C32-4705-BE23-6400BF60DAFD}" type="pres">
      <dgm:prSet presAssocID="{9A72BCBB-0D2F-4016-B403-019AA1D2C2C3}" presName="accent_4" presStyleLbl="alignNode1" presStyleIdx="7" presStyleCnt="9"/>
      <dgm:spPr>
        <a:solidFill>
          <a:srgbClr val="FF3300"/>
        </a:solidFill>
        <a:ln>
          <a:solidFill>
            <a:schemeClr val="bg1"/>
          </a:solidFill>
        </a:ln>
      </dgm:spPr>
    </dgm:pt>
    <dgm:pt modelId="{C4FF23B7-EB1F-452A-9484-60E2655D509C}" type="pres">
      <dgm:prSet presAssocID="{9A578132-4CBB-4904-BF37-5EE90DD456CB}" presName="image_4" presStyleCnt="0"/>
      <dgm:spPr/>
    </dgm:pt>
    <dgm:pt modelId="{C2A1716E-4B46-49D2-9356-97FC3F9EBABB}" type="pres">
      <dgm:prSet presAssocID="{9A578132-4CBB-4904-BF37-5EE90DD456CB}" presName="imageRepeatNode" presStyleLbl="fgImgPlace1" presStyleIdx="3" presStyleCnt="5"/>
      <dgm:spPr/>
      <dgm:t>
        <a:bodyPr/>
        <a:lstStyle/>
        <a:p>
          <a:endParaRPr lang="en-US"/>
        </a:p>
      </dgm:t>
    </dgm:pt>
    <dgm:pt modelId="{6677392E-E6E1-4494-ABF8-21C18EBB4DB5}" type="pres">
      <dgm:prSet presAssocID="{CA046702-191F-431D-86D8-BD0E60C0D977}" presName="image_accent_5" presStyleCnt="0"/>
      <dgm:spPr/>
    </dgm:pt>
    <dgm:pt modelId="{3FB2D5C2-F75B-4DDB-AE90-2F42933795FE}" type="pres">
      <dgm:prSet presAssocID="{CA046702-191F-431D-86D8-BD0E60C0D977}" presName="imageAccentRepeatNode" presStyleLbl="alignNode1" presStyleIdx="8" presStyleCnt="9"/>
      <dgm:spPr>
        <a:solidFill>
          <a:srgbClr val="FF3300"/>
        </a:solidFill>
        <a:ln>
          <a:solidFill>
            <a:srgbClr val="7030A0"/>
          </a:solidFill>
        </a:ln>
      </dgm:spPr>
    </dgm:pt>
    <dgm:pt modelId="{A3DC7701-1272-4887-86C7-AD141343B29A}" type="pres">
      <dgm:prSet presAssocID="{CA046702-191F-431D-86D8-BD0E60C0D977}" presName="parent_text_5" presStyleLbl="revTx" presStyleIdx="4" presStyleCnt="5">
        <dgm:presLayoutVars>
          <dgm:chMax val="0"/>
          <dgm:chPref val="0"/>
          <dgm:bulletEnabled val="1"/>
        </dgm:presLayoutVars>
      </dgm:prSet>
      <dgm:spPr/>
      <dgm:t>
        <a:bodyPr/>
        <a:lstStyle/>
        <a:p>
          <a:endParaRPr lang="en-US"/>
        </a:p>
      </dgm:t>
    </dgm:pt>
    <dgm:pt modelId="{6AD5741B-E2CE-45BB-B0B6-51CAC16102C0}" type="pres">
      <dgm:prSet presAssocID="{672CCD4C-1723-46ED-A87E-8CD031BE7277}" presName="image_5" presStyleCnt="0"/>
      <dgm:spPr/>
    </dgm:pt>
    <dgm:pt modelId="{2BE598E5-E5D9-4D8A-B99B-3148C3560ED5}" type="pres">
      <dgm:prSet presAssocID="{672CCD4C-1723-46ED-A87E-8CD031BE7277}" presName="imageRepeatNode" presStyleLbl="fgImgPlace1" presStyleIdx="4" presStyleCnt="5"/>
      <dgm:spPr/>
      <dgm:t>
        <a:bodyPr/>
        <a:lstStyle/>
        <a:p>
          <a:endParaRPr lang="en-US"/>
        </a:p>
      </dgm:t>
    </dgm:pt>
  </dgm:ptLst>
  <dgm:cxnLst>
    <dgm:cxn modelId="{4158C07C-D553-4B79-8EE2-EA97023D157E}" type="presOf" srcId="{CDE64622-26CC-4B52-A1DC-1A4895C4D930}" destId="{61F34441-485E-4DB6-94F1-0DD74A2B4E7C}" srcOrd="0" destOrd="0" presId="urn:microsoft.com/office/officeart/2008/layout/BubblePictureList"/>
    <dgm:cxn modelId="{E29FA1D2-C8CF-4776-9A64-3ACCEBC48938}" type="presOf" srcId="{9A578132-4CBB-4904-BF37-5EE90DD456CB}" destId="{C2A1716E-4B46-49D2-9356-97FC3F9EBABB}" srcOrd="0" destOrd="0" presId="urn:microsoft.com/office/officeart/2008/layout/BubblePictureList"/>
    <dgm:cxn modelId="{378D81B7-3C07-4771-BEFB-65C64610C592}" srcId="{702856DE-AC64-4084-95E4-4EF7CF595F65}" destId="{CA046702-191F-431D-86D8-BD0E60C0D977}" srcOrd="4" destOrd="0" parTransId="{068081AD-F3E5-42DF-98CC-CF3193D53B51}" sibTransId="{672CCD4C-1723-46ED-A87E-8CD031BE7277}"/>
    <dgm:cxn modelId="{CABAADC0-9B7C-4C09-8343-2AD371634B79}" type="presOf" srcId="{5C71E62A-10EE-485D-AF11-B35041B2128E}" destId="{A6C17580-6259-44A9-8B60-B9033555600B}" srcOrd="0" destOrd="0" presId="urn:microsoft.com/office/officeart/2008/layout/BubblePictureList"/>
    <dgm:cxn modelId="{8388A08F-696B-427E-86BD-BB242846F43E}" srcId="{702856DE-AC64-4084-95E4-4EF7CF595F65}" destId="{0FA255BF-AFC5-4F89-ADF4-858E6BB95E5A}" srcOrd="0" destOrd="0" parTransId="{E53AFBF6-EE8C-446E-8ED6-BBE4F8B3AE00}" sibTransId="{220DF6F2-669B-40AA-9E06-A88AD32C3D41}"/>
    <dgm:cxn modelId="{D75A725C-3D18-44CC-9E1F-7C47E041A739}" type="presOf" srcId="{53AFCE3A-4343-468A-A054-DDC327C70FD2}" destId="{F60F21A9-D71C-486B-A460-715F50D214C3}" srcOrd="0" destOrd="0" presId="urn:microsoft.com/office/officeart/2008/layout/BubblePictureList"/>
    <dgm:cxn modelId="{C8DCC7BA-4FD6-42DF-9D13-AD54D79012FB}" srcId="{702856DE-AC64-4084-95E4-4EF7CF595F65}" destId="{53AFCE3A-4343-468A-A054-DDC327C70FD2}" srcOrd="2" destOrd="0" parTransId="{56845C4D-0DF2-4BC6-B067-E2D49D623C47}" sibTransId="{59B84903-7104-4407-AAFB-912A4A50DDE4}"/>
    <dgm:cxn modelId="{228F01BF-3BAF-4492-ACF4-FFE80AA09A8E}" type="presOf" srcId="{9A72BCBB-0D2F-4016-B403-019AA1D2C2C3}" destId="{3B722213-F0C6-4D36-9782-B39593F25D34}" srcOrd="0" destOrd="0" presId="urn:microsoft.com/office/officeart/2008/layout/BubblePictureList"/>
    <dgm:cxn modelId="{1F49BB86-55D5-4E24-8B1D-B7F359D84ACE}" srcId="{702856DE-AC64-4084-95E4-4EF7CF595F65}" destId="{9A72BCBB-0D2F-4016-B403-019AA1D2C2C3}" srcOrd="3" destOrd="0" parTransId="{A2291472-8D3B-4D8C-ADD1-783C962B0831}" sibTransId="{9A578132-4CBB-4904-BF37-5EE90DD456CB}"/>
    <dgm:cxn modelId="{E2066473-D8D9-4241-852E-6250451D95F6}" type="presOf" srcId="{59B84903-7104-4407-AAFB-912A4A50DDE4}" destId="{885DD39F-ADB3-46BB-AFFF-EA79A6634E6F}" srcOrd="0" destOrd="0" presId="urn:microsoft.com/office/officeart/2008/layout/BubblePictureList"/>
    <dgm:cxn modelId="{96B918EC-55E0-49D9-9E20-34A3E89EC0FB}" type="presOf" srcId="{702856DE-AC64-4084-95E4-4EF7CF595F65}" destId="{4F4728A3-EDFA-4D68-9837-B9775F4A22CB}" srcOrd="0" destOrd="0" presId="urn:microsoft.com/office/officeart/2008/layout/BubblePictureList"/>
    <dgm:cxn modelId="{4CE05C64-5944-4E88-8462-5C4730DD1DED}" type="presOf" srcId="{CA046702-191F-431D-86D8-BD0E60C0D977}" destId="{A3DC7701-1272-4887-86C7-AD141343B29A}" srcOrd="0" destOrd="0" presId="urn:microsoft.com/office/officeart/2008/layout/BubblePictureList"/>
    <dgm:cxn modelId="{11B40CA0-85B9-4941-ACD1-7181EDEB1B7C}" type="presOf" srcId="{220DF6F2-669B-40AA-9E06-A88AD32C3D41}" destId="{47F9150F-D273-4C7D-9975-9DA4F8FE0C54}" srcOrd="0" destOrd="0" presId="urn:microsoft.com/office/officeart/2008/layout/BubblePictureList"/>
    <dgm:cxn modelId="{6E18A16D-FF46-4827-9740-829D5EC74E65}" srcId="{702856DE-AC64-4084-95E4-4EF7CF595F65}" destId="{5C71E62A-10EE-485D-AF11-B35041B2128E}" srcOrd="1" destOrd="0" parTransId="{F282CDB5-37D0-4EE5-80D1-6ADE955F5439}" sibTransId="{CDE64622-26CC-4B52-A1DC-1A4895C4D930}"/>
    <dgm:cxn modelId="{6D7E138D-E26D-4CCD-A24E-DF05E7E0ED49}" type="presOf" srcId="{672CCD4C-1723-46ED-A87E-8CD031BE7277}" destId="{2BE598E5-E5D9-4D8A-B99B-3148C3560ED5}" srcOrd="0" destOrd="0" presId="urn:microsoft.com/office/officeart/2008/layout/BubblePictureList"/>
    <dgm:cxn modelId="{8818F7C0-70B7-4628-8B6A-188490D6F1C0}" type="presOf" srcId="{0FA255BF-AFC5-4F89-ADF4-858E6BB95E5A}" destId="{41F0DD9E-0DD3-4CA7-88F3-AFB9ED1CE44D}" srcOrd="0" destOrd="0" presId="urn:microsoft.com/office/officeart/2008/layout/BubblePictureList"/>
    <dgm:cxn modelId="{87B5D7F6-AD5C-4E36-B615-C9AC7D911C9F}" type="presParOf" srcId="{4F4728A3-EDFA-4D68-9837-B9775F4A22CB}" destId="{41F0DD9E-0DD3-4CA7-88F3-AFB9ED1CE44D}" srcOrd="0" destOrd="0" presId="urn:microsoft.com/office/officeart/2008/layout/BubblePictureList"/>
    <dgm:cxn modelId="{2B45D5EC-D9E0-4B00-9696-89F8380AD96F}" type="presParOf" srcId="{4F4728A3-EDFA-4D68-9837-B9775F4A22CB}" destId="{3F897617-4CD7-40DB-A928-B6663C208A66}" srcOrd="1" destOrd="0" presId="urn:microsoft.com/office/officeart/2008/layout/BubblePictureList"/>
    <dgm:cxn modelId="{265BA679-8ECD-41DE-827C-854C0933C2C3}" type="presParOf" srcId="{3F897617-4CD7-40DB-A928-B6663C208A66}" destId="{4EF77AC9-8928-463A-9B47-E696B02AE69B}" srcOrd="0" destOrd="0" presId="urn:microsoft.com/office/officeart/2008/layout/BubblePictureList"/>
    <dgm:cxn modelId="{3ED69DD4-F18C-4663-84BA-5E96CA163814}" type="presParOf" srcId="{4F4728A3-EDFA-4D68-9837-B9775F4A22CB}" destId="{746A4C63-FE62-45A9-B091-88D990C02ACA}" srcOrd="2" destOrd="0" presId="urn:microsoft.com/office/officeart/2008/layout/BubblePictureList"/>
    <dgm:cxn modelId="{C2B8D4B0-D2C9-4882-A388-7744AE34681D}" type="presParOf" srcId="{4F4728A3-EDFA-4D68-9837-B9775F4A22CB}" destId="{41A798CE-4A0D-44A5-8433-2029A4D896EA}" srcOrd="3" destOrd="0" presId="urn:microsoft.com/office/officeart/2008/layout/BubblePictureList"/>
    <dgm:cxn modelId="{2F207CB4-5E12-43BE-B2AD-B240965F7FA9}" type="presParOf" srcId="{41A798CE-4A0D-44A5-8433-2029A4D896EA}" destId="{47F9150F-D273-4C7D-9975-9DA4F8FE0C54}" srcOrd="0" destOrd="0" presId="urn:microsoft.com/office/officeart/2008/layout/BubblePictureList"/>
    <dgm:cxn modelId="{817E996C-3ACA-4EDA-A123-09D31F2084DC}" type="presParOf" srcId="{4F4728A3-EDFA-4D68-9837-B9775F4A22CB}" destId="{A6C17580-6259-44A9-8B60-B9033555600B}" srcOrd="4" destOrd="0" presId="urn:microsoft.com/office/officeart/2008/layout/BubblePictureList"/>
    <dgm:cxn modelId="{72A08025-278A-4B31-AEFB-01A6DE9C7ED5}" type="presParOf" srcId="{4F4728A3-EDFA-4D68-9837-B9775F4A22CB}" destId="{1B4D8632-0DA1-426C-9AC1-D133374B5F18}" srcOrd="5" destOrd="0" presId="urn:microsoft.com/office/officeart/2008/layout/BubblePictureList"/>
    <dgm:cxn modelId="{C114E44C-1634-4A70-B4A0-1B5AD507821D}" type="presParOf" srcId="{1B4D8632-0DA1-426C-9AC1-D133374B5F18}" destId="{BCD9EF18-55A2-46DB-B0D9-F31F5FC7E408}" srcOrd="0" destOrd="0" presId="urn:microsoft.com/office/officeart/2008/layout/BubblePictureList"/>
    <dgm:cxn modelId="{C80468A8-7504-4850-B1C1-D3C0ED46D25E}" type="presParOf" srcId="{4F4728A3-EDFA-4D68-9837-B9775F4A22CB}" destId="{93AF4D8F-38A5-4C97-B110-46C79BD91ED0}" srcOrd="6" destOrd="0" presId="urn:microsoft.com/office/officeart/2008/layout/BubblePictureList"/>
    <dgm:cxn modelId="{986EBB7E-F126-4899-8329-907CD99B6274}" type="presParOf" srcId="{93AF4D8F-38A5-4C97-B110-46C79BD91ED0}" destId="{61F34441-485E-4DB6-94F1-0DD74A2B4E7C}" srcOrd="0" destOrd="0" presId="urn:microsoft.com/office/officeart/2008/layout/BubblePictureList"/>
    <dgm:cxn modelId="{FEF4E78C-ED46-4A6E-B9C5-51090990C799}" type="presParOf" srcId="{4F4728A3-EDFA-4D68-9837-B9775F4A22CB}" destId="{00AF7318-CFD2-4F01-84CC-4F8BD1A55F75}" srcOrd="7" destOrd="0" presId="urn:microsoft.com/office/officeart/2008/layout/BubblePictureList"/>
    <dgm:cxn modelId="{8D0381E4-F195-4206-ABDD-F4B79B689C96}" type="presParOf" srcId="{00AF7318-CFD2-4F01-84CC-4F8BD1A55F75}" destId="{E1D6CAEB-1AA7-4B0D-B892-87C8E5062FD7}" srcOrd="0" destOrd="0" presId="urn:microsoft.com/office/officeart/2008/layout/BubblePictureList"/>
    <dgm:cxn modelId="{329EDA3F-0140-44D2-8030-BDA086883BF6}" type="presParOf" srcId="{4F4728A3-EDFA-4D68-9837-B9775F4A22CB}" destId="{F60F21A9-D71C-486B-A460-715F50D214C3}" srcOrd="8" destOrd="0" presId="urn:microsoft.com/office/officeart/2008/layout/BubblePictureList"/>
    <dgm:cxn modelId="{21D340CE-4952-441D-B62E-839CD6720038}" type="presParOf" srcId="{4F4728A3-EDFA-4D68-9837-B9775F4A22CB}" destId="{1C79E493-29D7-436A-A99C-236E3C05F187}" srcOrd="9" destOrd="0" presId="urn:microsoft.com/office/officeart/2008/layout/BubblePictureList"/>
    <dgm:cxn modelId="{0EFB3F08-B69F-466E-B69B-DD5B0C655C73}" type="presParOf" srcId="{4F4728A3-EDFA-4D68-9837-B9775F4A22CB}" destId="{3CD440ED-33E2-44CD-87AF-C96806F9BA59}" srcOrd="10" destOrd="0" presId="urn:microsoft.com/office/officeart/2008/layout/BubblePictureList"/>
    <dgm:cxn modelId="{4DF4A102-D4D7-4FB5-B316-A4988A752C58}" type="presParOf" srcId="{4F4728A3-EDFA-4D68-9837-B9775F4A22CB}" destId="{617AA52E-2EDD-42DC-8791-BAEB8B71E0CA}" srcOrd="11" destOrd="0" presId="urn:microsoft.com/office/officeart/2008/layout/BubblePictureList"/>
    <dgm:cxn modelId="{1DB77FDD-74EE-4CBD-93A0-F674A33B75B3}" type="presParOf" srcId="{617AA52E-2EDD-42DC-8791-BAEB8B71E0CA}" destId="{885DD39F-ADB3-46BB-AFFF-EA79A6634E6F}" srcOrd="0" destOrd="0" presId="urn:microsoft.com/office/officeart/2008/layout/BubblePictureList"/>
    <dgm:cxn modelId="{BEE93A3D-78A7-4AB4-BF6C-432E3B668E50}" type="presParOf" srcId="{4F4728A3-EDFA-4D68-9837-B9775F4A22CB}" destId="{E217C04E-F8C9-4AE1-B74C-6D90FC1D17E2}" srcOrd="12" destOrd="0" presId="urn:microsoft.com/office/officeart/2008/layout/BubblePictureList"/>
    <dgm:cxn modelId="{60091D55-03AD-4026-B396-B1F48C792570}" type="presParOf" srcId="{E217C04E-F8C9-4AE1-B74C-6D90FC1D17E2}" destId="{9DB53455-B43D-4F33-9478-F7CDAF72D7EF}" srcOrd="0" destOrd="0" presId="urn:microsoft.com/office/officeart/2008/layout/BubblePictureList"/>
    <dgm:cxn modelId="{3AFC7CB2-EDAF-43B3-87BB-F7AFC229A096}" type="presParOf" srcId="{4F4728A3-EDFA-4D68-9837-B9775F4A22CB}" destId="{3B722213-F0C6-4D36-9782-B39593F25D34}" srcOrd="13" destOrd="0" presId="urn:microsoft.com/office/officeart/2008/layout/BubblePictureList"/>
    <dgm:cxn modelId="{654F1865-DFCD-4EA2-8280-D60466FFC9B3}" type="presParOf" srcId="{4F4728A3-EDFA-4D68-9837-B9775F4A22CB}" destId="{81A6C69B-9C32-4705-BE23-6400BF60DAFD}" srcOrd="14" destOrd="0" presId="urn:microsoft.com/office/officeart/2008/layout/BubblePictureList"/>
    <dgm:cxn modelId="{EDB17278-C19D-414E-ABB2-98484380A4D6}" type="presParOf" srcId="{4F4728A3-EDFA-4D68-9837-B9775F4A22CB}" destId="{C4FF23B7-EB1F-452A-9484-60E2655D509C}" srcOrd="15" destOrd="0" presId="urn:microsoft.com/office/officeart/2008/layout/BubblePictureList"/>
    <dgm:cxn modelId="{17CC9BD8-89B0-4F3E-9CDA-5388C44D43B6}" type="presParOf" srcId="{C4FF23B7-EB1F-452A-9484-60E2655D509C}" destId="{C2A1716E-4B46-49D2-9356-97FC3F9EBABB}" srcOrd="0" destOrd="0" presId="urn:microsoft.com/office/officeart/2008/layout/BubblePictureList"/>
    <dgm:cxn modelId="{D838D407-EE3D-47BC-9FB2-DCA5D71F3A8A}" type="presParOf" srcId="{4F4728A3-EDFA-4D68-9837-B9775F4A22CB}" destId="{6677392E-E6E1-4494-ABF8-21C18EBB4DB5}" srcOrd="16" destOrd="0" presId="urn:microsoft.com/office/officeart/2008/layout/BubblePictureList"/>
    <dgm:cxn modelId="{A7A51B29-99AA-4762-AC54-F0B0357702CC}" type="presParOf" srcId="{6677392E-E6E1-4494-ABF8-21C18EBB4DB5}" destId="{3FB2D5C2-F75B-4DDB-AE90-2F42933795FE}" srcOrd="0" destOrd="0" presId="urn:microsoft.com/office/officeart/2008/layout/BubblePictureList"/>
    <dgm:cxn modelId="{23980304-2CA2-4507-A0F5-33203F5E96A4}" type="presParOf" srcId="{4F4728A3-EDFA-4D68-9837-B9775F4A22CB}" destId="{A3DC7701-1272-4887-86C7-AD141343B29A}" srcOrd="17" destOrd="0" presId="urn:microsoft.com/office/officeart/2008/layout/BubblePictureList"/>
    <dgm:cxn modelId="{7D892B83-1877-4A72-9870-0F3F0FEF7BA4}" type="presParOf" srcId="{4F4728A3-EDFA-4D68-9837-B9775F4A22CB}" destId="{6AD5741B-E2CE-45BB-B0B6-51CAC16102C0}" srcOrd="18" destOrd="0" presId="urn:microsoft.com/office/officeart/2008/layout/BubblePictureList"/>
    <dgm:cxn modelId="{C775F92B-3C67-4469-A429-5F8797BC449B}" type="presParOf" srcId="{6AD5741B-E2CE-45BB-B0B6-51CAC16102C0}" destId="{2BE598E5-E5D9-4D8A-B99B-3148C3560ED5}"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81DBE-2A5B-4E38-8D5B-B0E65FF774DD}" type="doc">
      <dgm:prSet loTypeId="urn:microsoft.com/office/officeart/2005/8/layout/arrow2" loCatId="process" qsTypeId="urn:microsoft.com/office/officeart/2005/8/quickstyle/simple1" qsCatId="simple" csTypeId="urn:microsoft.com/office/officeart/2005/8/colors/accent1_2" csCatId="accent1" phldr="1"/>
      <dgm:spPr/>
    </dgm:pt>
    <dgm:pt modelId="{46AF22C4-8E9F-449C-A20E-BBF0C432AC9D}">
      <dgm:prSet phldrT="[Text]" custT="1"/>
      <dgm:spPr/>
      <dgm:t>
        <a:bodyPr/>
        <a:lstStyle/>
        <a:p>
          <a:r>
            <a:rPr lang="en-GB" sz="2800" b="0" dirty="0" smtClean="0">
              <a:solidFill>
                <a:srgbClr val="7030A0"/>
              </a:solidFill>
            </a:rPr>
            <a:t>2 Nov 2018</a:t>
          </a:r>
          <a:endParaRPr lang="en-US" sz="2800" b="0" dirty="0">
            <a:solidFill>
              <a:srgbClr val="7030A0"/>
            </a:solidFill>
          </a:endParaRPr>
        </a:p>
      </dgm:t>
    </dgm:pt>
    <dgm:pt modelId="{0DD09E27-713A-4587-9AE6-0B56C92043D5}" type="parTrans" cxnId="{3A37ABFE-979E-48D9-A7E0-B9B2C1FBA5BA}">
      <dgm:prSet/>
      <dgm:spPr/>
      <dgm:t>
        <a:bodyPr/>
        <a:lstStyle/>
        <a:p>
          <a:endParaRPr lang="en-US"/>
        </a:p>
      </dgm:t>
    </dgm:pt>
    <dgm:pt modelId="{2F722AD9-C630-42AA-8DB8-3B955AD41FC9}" type="sibTrans" cxnId="{3A37ABFE-979E-48D9-A7E0-B9B2C1FBA5BA}">
      <dgm:prSet/>
      <dgm:spPr/>
      <dgm:t>
        <a:bodyPr/>
        <a:lstStyle/>
        <a:p>
          <a:endParaRPr lang="en-US"/>
        </a:p>
      </dgm:t>
    </dgm:pt>
    <dgm:pt modelId="{F3A56C25-BC7B-41F8-A6F9-3A43C2BBFD4A}">
      <dgm:prSet phldrT="[Text]" custT="1"/>
      <dgm:spPr/>
      <dgm:t>
        <a:bodyPr/>
        <a:lstStyle/>
        <a:p>
          <a:r>
            <a:rPr lang="en-GB" sz="2800" dirty="0" smtClean="0">
              <a:solidFill>
                <a:srgbClr val="7030A0"/>
              </a:solidFill>
            </a:rPr>
            <a:t>Nov 2018</a:t>
          </a:r>
          <a:endParaRPr lang="en-US" sz="2800" dirty="0">
            <a:solidFill>
              <a:srgbClr val="7030A0"/>
            </a:solidFill>
          </a:endParaRPr>
        </a:p>
      </dgm:t>
    </dgm:pt>
    <dgm:pt modelId="{D770FC3B-6C43-407F-A422-F718476F1B98}" type="parTrans" cxnId="{F2B5511C-C4B9-4EA4-B27F-4FFCBC177FA6}">
      <dgm:prSet/>
      <dgm:spPr/>
      <dgm:t>
        <a:bodyPr/>
        <a:lstStyle/>
        <a:p>
          <a:endParaRPr lang="en-US"/>
        </a:p>
      </dgm:t>
    </dgm:pt>
    <dgm:pt modelId="{FAA578C3-396E-4E0E-B2F0-9A1F306DB218}" type="sibTrans" cxnId="{F2B5511C-C4B9-4EA4-B27F-4FFCBC177FA6}">
      <dgm:prSet/>
      <dgm:spPr/>
      <dgm:t>
        <a:bodyPr/>
        <a:lstStyle/>
        <a:p>
          <a:endParaRPr lang="en-US"/>
        </a:p>
      </dgm:t>
    </dgm:pt>
    <dgm:pt modelId="{F6881F3F-175E-438C-A214-EA452A391B4D}">
      <dgm:prSet phldrT="[Text]" custT="1"/>
      <dgm:spPr/>
      <dgm:t>
        <a:bodyPr/>
        <a:lstStyle/>
        <a:p>
          <a:r>
            <a:rPr lang="en-US" sz="3200" dirty="0" smtClean="0">
              <a:solidFill>
                <a:schemeClr val="bg1"/>
              </a:solidFill>
            </a:rPr>
            <a:t>March  2019</a:t>
          </a:r>
          <a:endParaRPr lang="en-US" sz="3200" dirty="0">
            <a:solidFill>
              <a:schemeClr val="bg1"/>
            </a:solidFill>
          </a:endParaRPr>
        </a:p>
      </dgm:t>
    </dgm:pt>
    <dgm:pt modelId="{4500D0DB-383D-4833-B232-89288437F39C}" type="parTrans" cxnId="{7AF02672-1310-4D99-9E86-F5A15F43413F}">
      <dgm:prSet/>
      <dgm:spPr/>
      <dgm:t>
        <a:bodyPr/>
        <a:lstStyle/>
        <a:p>
          <a:endParaRPr lang="en-US"/>
        </a:p>
      </dgm:t>
    </dgm:pt>
    <dgm:pt modelId="{2D47300C-B897-4C4F-879F-FAA4716E06C4}" type="sibTrans" cxnId="{7AF02672-1310-4D99-9E86-F5A15F43413F}">
      <dgm:prSet/>
      <dgm:spPr/>
      <dgm:t>
        <a:bodyPr/>
        <a:lstStyle/>
        <a:p>
          <a:endParaRPr lang="en-US"/>
        </a:p>
      </dgm:t>
    </dgm:pt>
    <dgm:pt modelId="{528010BC-6ACA-4CBF-851A-CA5639D2FEC9}" type="pres">
      <dgm:prSet presAssocID="{15081DBE-2A5B-4E38-8D5B-B0E65FF774DD}" presName="arrowDiagram" presStyleCnt="0">
        <dgm:presLayoutVars>
          <dgm:chMax val="5"/>
          <dgm:dir/>
          <dgm:resizeHandles val="exact"/>
        </dgm:presLayoutVars>
      </dgm:prSet>
      <dgm:spPr/>
    </dgm:pt>
    <dgm:pt modelId="{1EC44B60-12C6-4722-BC4F-0F8FAB5B645C}" type="pres">
      <dgm:prSet presAssocID="{15081DBE-2A5B-4E38-8D5B-B0E65FF774DD}" presName="arrow" presStyleLbl="bgShp" presStyleIdx="0" presStyleCnt="1"/>
      <dgm:spPr>
        <a:solidFill>
          <a:srgbClr val="FF3300"/>
        </a:solidFill>
      </dgm:spPr>
    </dgm:pt>
    <dgm:pt modelId="{FFD8EF66-D639-4520-B0F1-404F3FA9A2EF}" type="pres">
      <dgm:prSet presAssocID="{15081DBE-2A5B-4E38-8D5B-B0E65FF774DD}" presName="arrowDiagram3" presStyleCnt="0"/>
      <dgm:spPr/>
    </dgm:pt>
    <dgm:pt modelId="{B2F876A0-7F9C-4A70-8B99-E1A18E91976D}" type="pres">
      <dgm:prSet presAssocID="{46AF22C4-8E9F-449C-A20E-BBF0C432AC9D}" presName="bullet3a" presStyleLbl="node1" presStyleIdx="0" presStyleCnt="3"/>
      <dgm:spPr>
        <a:solidFill>
          <a:srgbClr val="7030A0"/>
        </a:solidFill>
      </dgm:spPr>
    </dgm:pt>
    <dgm:pt modelId="{F0EAEDA9-2F74-4C5D-81CE-56A11D6A49D7}" type="pres">
      <dgm:prSet presAssocID="{46AF22C4-8E9F-449C-A20E-BBF0C432AC9D}" presName="textBox3a" presStyleLbl="revTx" presStyleIdx="0" presStyleCnt="3" custScaleX="133450" custLinFactNeighborX="37236" custLinFactNeighborY="6146">
        <dgm:presLayoutVars>
          <dgm:bulletEnabled val="1"/>
        </dgm:presLayoutVars>
      </dgm:prSet>
      <dgm:spPr/>
      <dgm:t>
        <a:bodyPr/>
        <a:lstStyle/>
        <a:p>
          <a:endParaRPr lang="en-US"/>
        </a:p>
      </dgm:t>
    </dgm:pt>
    <dgm:pt modelId="{C6C81863-4A8E-4182-9CED-8B480D2920E7}" type="pres">
      <dgm:prSet presAssocID="{F3A56C25-BC7B-41F8-A6F9-3A43C2BBFD4A}" presName="bullet3b" presStyleLbl="node1" presStyleIdx="1" presStyleCnt="3"/>
      <dgm:spPr>
        <a:solidFill>
          <a:srgbClr val="7030A0"/>
        </a:solidFill>
      </dgm:spPr>
    </dgm:pt>
    <dgm:pt modelId="{6E63EE14-2AD5-4C06-85D8-8E71B7EDEBEA}" type="pres">
      <dgm:prSet presAssocID="{F3A56C25-BC7B-41F8-A6F9-3A43C2BBFD4A}" presName="textBox3b" presStyleLbl="revTx" presStyleIdx="1" presStyleCnt="3" custScaleX="144720" custScaleY="36040" custLinFactNeighborX="33414" custLinFactNeighborY="-20216">
        <dgm:presLayoutVars>
          <dgm:bulletEnabled val="1"/>
        </dgm:presLayoutVars>
      </dgm:prSet>
      <dgm:spPr/>
      <dgm:t>
        <a:bodyPr/>
        <a:lstStyle/>
        <a:p>
          <a:endParaRPr lang="en-US"/>
        </a:p>
      </dgm:t>
    </dgm:pt>
    <dgm:pt modelId="{DED93428-5D2D-4798-A2D6-803AAD0E01F7}" type="pres">
      <dgm:prSet presAssocID="{F6881F3F-175E-438C-A214-EA452A391B4D}" presName="bullet3c" presStyleLbl="node1" presStyleIdx="2" presStyleCnt="3"/>
      <dgm:spPr>
        <a:solidFill>
          <a:srgbClr val="7030A0"/>
        </a:solidFill>
      </dgm:spPr>
    </dgm:pt>
    <dgm:pt modelId="{73C1215E-03FE-409E-8740-F6B83E5C5B1B}" type="pres">
      <dgm:prSet presAssocID="{F6881F3F-175E-438C-A214-EA452A391B4D}" presName="textBox3c" presStyleLbl="revTx" presStyleIdx="2" presStyleCnt="3" custLinFactNeighborX="15610" custLinFactNeighborY="-20203">
        <dgm:presLayoutVars>
          <dgm:bulletEnabled val="1"/>
        </dgm:presLayoutVars>
      </dgm:prSet>
      <dgm:spPr/>
      <dgm:t>
        <a:bodyPr/>
        <a:lstStyle/>
        <a:p>
          <a:endParaRPr lang="en-US"/>
        </a:p>
      </dgm:t>
    </dgm:pt>
  </dgm:ptLst>
  <dgm:cxnLst>
    <dgm:cxn modelId="{B2DA2228-62BE-4F96-A571-5558D3309B04}" type="presOf" srcId="{F3A56C25-BC7B-41F8-A6F9-3A43C2BBFD4A}" destId="{6E63EE14-2AD5-4C06-85D8-8E71B7EDEBEA}" srcOrd="0" destOrd="0" presId="urn:microsoft.com/office/officeart/2005/8/layout/arrow2"/>
    <dgm:cxn modelId="{7AF02672-1310-4D99-9E86-F5A15F43413F}" srcId="{15081DBE-2A5B-4E38-8D5B-B0E65FF774DD}" destId="{F6881F3F-175E-438C-A214-EA452A391B4D}" srcOrd="2" destOrd="0" parTransId="{4500D0DB-383D-4833-B232-89288437F39C}" sibTransId="{2D47300C-B897-4C4F-879F-FAA4716E06C4}"/>
    <dgm:cxn modelId="{E9864DA4-FEFF-4068-B356-7E567D8EAD94}" type="presOf" srcId="{15081DBE-2A5B-4E38-8D5B-B0E65FF774DD}" destId="{528010BC-6ACA-4CBF-851A-CA5639D2FEC9}" srcOrd="0" destOrd="0" presId="urn:microsoft.com/office/officeart/2005/8/layout/arrow2"/>
    <dgm:cxn modelId="{EFF22D39-9D32-499F-B1EF-2A7835AA8430}" type="presOf" srcId="{F6881F3F-175E-438C-A214-EA452A391B4D}" destId="{73C1215E-03FE-409E-8740-F6B83E5C5B1B}" srcOrd="0" destOrd="0" presId="urn:microsoft.com/office/officeart/2005/8/layout/arrow2"/>
    <dgm:cxn modelId="{3A37ABFE-979E-48D9-A7E0-B9B2C1FBA5BA}" srcId="{15081DBE-2A5B-4E38-8D5B-B0E65FF774DD}" destId="{46AF22C4-8E9F-449C-A20E-BBF0C432AC9D}" srcOrd="0" destOrd="0" parTransId="{0DD09E27-713A-4587-9AE6-0B56C92043D5}" sibTransId="{2F722AD9-C630-42AA-8DB8-3B955AD41FC9}"/>
    <dgm:cxn modelId="{F2B5511C-C4B9-4EA4-B27F-4FFCBC177FA6}" srcId="{15081DBE-2A5B-4E38-8D5B-B0E65FF774DD}" destId="{F3A56C25-BC7B-41F8-A6F9-3A43C2BBFD4A}" srcOrd="1" destOrd="0" parTransId="{D770FC3B-6C43-407F-A422-F718476F1B98}" sibTransId="{FAA578C3-396E-4E0E-B2F0-9A1F306DB218}"/>
    <dgm:cxn modelId="{E56813C1-9728-4AF0-9D59-E70B56AB57FB}" type="presOf" srcId="{46AF22C4-8E9F-449C-A20E-BBF0C432AC9D}" destId="{F0EAEDA9-2F74-4C5D-81CE-56A11D6A49D7}" srcOrd="0" destOrd="0" presId="urn:microsoft.com/office/officeart/2005/8/layout/arrow2"/>
    <dgm:cxn modelId="{B8D40C5A-6572-40C7-858E-23C809366B54}" type="presParOf" srcId="{528010BC-6ACA-4CBF-851A-CA5639D2FEC9}" destId="{1EC44B60-12C6-4722-BC4F-0F8FAB5B645C}" srcOrd="0" destOrd="0" presId="urn:microsoft.com/office/officeart/2005/8/layout/arrow2"/>
    <dgm:cxn modelId="{C2CEBC70-0346-43E5-8540-DB747C00152F}" type="presParOf" srcId="{528010BC-6ACA-4CBF-851A-CA5639D2FEC9}" destId="{FFD8EF66-D639-4520-B0F1-404F3FA9A2EF}" srcOrd="1" destOrd="0" presId="urn:microsoft.com/office/officeart/2005/8/layout/arrow2"/>
    <dgm:cxn modelId="{B16DAC97-913F-48D2-8555-CB2B87F15FCB}" type="presParOf" srcId="{FFD8EF66-D639-4520-B0F1-404F3FA9A2EF}" destId="{B2F876A0-7F9C-4A70-8B99-E1A18E91976D}" srcOrd="0" destOrd="0" presId="urn:microsoft.com/office/officeart/2005/8/layout/arrow2"/>
    <dgm:cxn modelId="{0B52B39F-C648-4989-BE89-9CE2D2A61EB2}" type="presParOf" srcId="{FFD8EF66-D639-4520-B0F1-404F3FA9A2EF}" destId="{F0EAEDA9-2F74-4C5D-81CE-56A11D6A49D7}" srcOrd="1" destOrd="0" presId="urn:microsoft.com/office/officeart/2005/8/layout/arrow2"/>
    <dgm:cxn modelId="{EBF0F79E-65A3-4C38-BF6E-174D797B46CA}" type="presParOf" srcId="{FFD8EF66-D639-4520-B0F1-404F3FA9A2EF}" destId="{C6C81863-4A8E-4182-9CED-8B480D2920E7}" srcOrd="2" destOrd="0" presId="urn:microsoft.com/office/officeart/2005/8/layout/arrow2"/>
    <dgm:cxn modelId="{A1A66461-CFF9-4C20-BB83-E5C0CE56E902}" type="presParOf" srcId="{FFD8EF66-D639-4520-B0F1-404F3FA9A2EF}" destId="{6E63EE14-2AD5-4C06-85D8-8E71B7EDEBEA}" srcOrd="3" destOrd="0" presId="urn:microsoft.com/office/officeart/2005/8/layout/arrow2"/>
    <dgm:cxn modelId="{80C4575D-B8BE-4A00-97D1-6B27FC458B25}" type="presParOf" srcId="{FFD8EF66-D639-4520-B0F1-404F3FA9A2EF}" destId="{DED93428-5D2D-4798-A2D6-803AAD0E01F7}" srcOrd="4" destOrd="0" presId="urn:microsoft.com/office/officeart/2005/8/layout/arrow2"/>
    <dgm:cxn modelId="{7E8567A6-4E5F-4547-BED8-15F0959D649E}" type="presParOf" srcId="{FFD8EF66-D639-4520-B0F1-404F3FA9A2EF}" destId="{73C1215E-03FE-409E-8740-F6B83E5C5B1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4B60-12C6-4722-BC4F-0F8FAB5B645C}">
      <dsp:nvSpPr>
        <dsp:cNvPr id="0" name=""/>
        <dsp:cNvSpPr/>
      </dsp:nvSpPr>
      <dsp:spPr>
        <a:xfrm>
          <a:off x="494029" y="0"/>
          <a:ext cx="7241540" cy="4525963"/>
        </a:xfrm>
        <a:prstGeom prst="swooshArrow">
          <a:avLst>
            <a:gd name="adj1" fmla="val 25000"/>
            <a:gd name="adj2" fmla="val 25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B2F876A0-7F9C-4A70-8B99-E1A18E91976D}">
      <dsp:nvSpPr>
        <dsp:cNvPr id="0" name=""/>
        <dsp:cNvSpPr/>
      </dsp:nvSpPr>
      <dsp:spPr>
        <a:xfrm>
          <a:off x="1413705" y="3123819"/>
          <a:ext cx="188280" cy="188280"/>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AEDA9-2F74-4C5D-81CE-56A11D6A49D7}">
      <dsp:nvSpPr>
        <dsp:cNvPr id="0" name=""/>
        <dsp:cNvSpPr/>
      </dsp:nvSpPr>
      <dsp:spPr>
        <a:xfrm>
          <a:off x="1853923" y="3217959"/>
          <a:ext cx="2251673"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244600">
            <a:lnSpc>
              <a:spcPct val="90000"/>
            </a:lnSpc>
            <a:spcBef>
              <a:spcPct val="0"/>
            </a:spcBef>
            <a:spcAft>
              <a:spcPct val="35000"/>
            </a:spcAft>
          </a:pPr>
          <a:r>
            <a:rPr lang="en-GB" sz="2800" b="0" kern="1200" dirty="0" smtClean="0">
              <a:solidFill>
                <a:srgbClr val="FF3300"/>
              </a:solidFill>
            </a:rPr>
            <a:t>Oct – Nov 2017 </a:t>
          </a:r>
          <a:endParaRPr lang="en-US" sz="2800" b="0" kern="1200" dirty="0">
            <a:solidFill>
              <a:srgbClr val="FF3300"/>
            </a:solidFill>
          </a:endParaRPr>
        </a:p>
      </dsp:txBody>
      <dsp:txXfrm>
        <a:off x="1853923" y="3217959"/>
        <a:ext cx="2251673" cy="1308003"/>
      </dsp:txXfrm>
    </dsp:sp>
    <dsp:sp modelId="{C6C81863-4A8E-4182-9CED-8B480D2920E7}">
      <dsp:nvSpPr>
        <dsp:cNvPr id="0" name=""/>
        <dsp:cNvSpPr/>
      </dsp:nvSpPr>
      <dsp:spPr>
        <a:xfrm>
          <a:off x="3075638" y="1893662"/>
          <a:ext cx="340352" cy="340352"/>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3EE14-2AD5-4C06-85D8-8E71B7EDEBEA}">
      <dsp:nvSpPr>
        <dsp:cNvPr id="0" name=""/>
        <dsp:cNvSpPr/>
      </dsp:nvSpPr>
      <dsp:spPr>
        <a:xfrm>
          <a:off x="3788444" y="2244755"/>
          <a:ext cx="1737969" cy="8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244600">
            <a:lnSpc>
              <a:spcPct val="90000"/>
            </a:lnSpc>
            <a:spcBef>
              <a:spcPct val="0"/>
            </a:spcBef>
            <a:spcAft>
              <a:spcPct val="35000"/>
            </a:spcAft>
          </a:pPr>
          <a:r>
            <a:rPr lang="en-GB" sz="2800" kern="1200" dirty="0" smtClean="0">
              <a:solidFill>
                <a:srgbClr val="FF3300"/>
              </a:solidFill>
            </a:rPr>
            <a:t>Feb – Apr 2018</a:t>
          </a:r>
          <a:endParaRPr lang="en-US" sz="2800" kern="1200" dirty="0">
            <a:solidFill>
              <a:srgbClr val="FF3300"/>
            </a:solidFill>
          </a:endParaRPr>
        </a:p>
      </dsp:txBody>
      <dsp:txXfrm>
        <a:off x="3788444" y="2244755"/>
        <a:ext cx="1737969" cy="887349"/>
      </dsp:txXfrm>
    </dsp:sp>
    <dsp:sp modelId="{DED93428-5D2D-4798-A2D6-803AAD0E01F7}">
      <dsp:nvSpPr>
        <dsp:cNvPr id="0" name=""/>
        <dsp:cNvSpPr/>
      </dsp:nvSpPr>
      <dsp:spPr>
        <a:xfrm>
          <a:off x="5074304" y="1145068"/>
          <a:ext cx="470700" cy="470700"/>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1215E-03FE-409E-8740-F6B83E5C5B1B}">
      <dsp:nvSpPr>
        <dsp:cNvPr id="0" name=""/>
        <dsp:cNvSpPr/>
      </dsp:nvSpPr>
      <dsp:spPr>
        <a:xfrm>
          <a:off x="5520661" y="997480"/>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244600">
            <a:lnSpc>
              <a:spcPct val="90000"/>
            </a:lnSpc>
            <a:spcBef>
              <a:spcPct val="0"/>
            </a:spcBef>
            <a:spcAft>
              <a:spcPct val="35000"/>
            </a:spcAft>
          </a:pPr>
          <a:r>
            <a:rPr lang="en-US" sz="2800" b="1" kern="1200" dirty="0" smtClean="0">
              <a:solidFill>
                <a:schemeClr val="bg1"/>
              </a:solidFill>
            </a:rPr>
            <a:t>June 2018</a:t>
          </a:r>
          <a:endParaRPr lang="en-US" sz="2800" b="1" kern="1200" dirty="0">
            <a:solidFill>
              <a:schemeClr val="bg1"/>
            </a:solidFill>
          </a:endParaRPr>
        </a:p>
      </dsp:txBody>
      <dsp:txXfrm>
        <a:off x="5520661" y="997480"/>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4B60-12C6-4722-BC4F-0F8FAB5B645C}">
      <dsp:nvSpPr>
        <dsp:cNvPr id="0" name=""/>
        <dsp:cNvSpPr/>
      </dsp:nvSpPr>
      <dsp:spPr>
        <a:xfrm>
          <a:off x="494029" y="0"/>
          <a:ext cx="7241540" cy="4525963"/>
        </a:xfrm>
        <a:prstGeom prst="swooshArrow">
          <a:avLst>
            <a:gd name="adj1" fmla="val 25000"/>
            <a:gd name="adj2" fmla="val 25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B2F876A0-7F9C-4A70-8B99-E1A18E91976D}">
      <dsp:nvSpPr>
        <dsp:cNvPr id="0" name=""/>
        <dsp:cNvSpPr/>
      </dsp:nvSpPr>
      <dsp:spPr>
        <a:xfrm>
          <a:off x="1413705" y="3123819"/>
          <a:ext cx="188280" cy="188280"/>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AEDA9-2F74-4C5D-81CE-56A11D6A49D7}">
      <dsp:nvSpPr>
        <dsp:cNvPr id="0" name=""/>
        <dsp:cNvSpPr/>
      </dsp:nvSpPr>
      <dsp:spPr>
        <a:xfrm>
          <a:off x="1853923" y="3217959"/>
          <a:ext cx="2251673"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244600">
            <a:lnSpc>
              <a:spcPct val="90000"/>
            </a:lnSpc>
            <a:spcBef>
              <a:spcPct val="0"/>
            </a:spcBef>
            <a:spcAft>
              <a:spcPct val="35000"/>
            </a:spcAft>
          </a:pPr>
          <a:r>
            <a:rPr lang="en-GB" sz="2800" b="0" kern="1200" dirty="0" smtClean="0">
              <a:solidFill>
                <a:srgbClr val="FF3300"/>
              </a:solidFill>
            </a:rPr>
            <a:t>July – Oct 2018 </a:t>
          </a:r>
          <a:endParaRPr lang="en-US" sz="2800" b="0" kern="1200" dirty="0">
            <a:solidFill>
              <a:srgbClr val="FF3300"/>
            </a:solidFill>
          </a:endParaRPr>
        </a:p>
      </dsp:txBody>
      <dsp:txXfrm>
        <a:off x="1853923" y="3217959"/>
        <a:ext cx="2251673" cy="1308003"/>
      </dsp:txXfrm>
    </dsp:sp>
    <dsp:sp modelId="{C6C81863-4A8E-4182-9CED-8B480D2920E7}">
      <dsp:nvSpPr>
        <dsp:cNvPr id="0" name=""/>
        <dsp:cNvSpPr/>
      </dsp:nvSpPr>
      <dsp:spPr>
        <a:xfrm>
          <a:off x="3075638" y="1893662"/>
          <a:ext cx="340352" cy="340352"/>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3EE14-2AD5-4C06-85D8-8E71B7EDEBEA}">
      <dsp:nvSpPr>
        <dsp:cNvPr id="0" name=""/>
        <dsp:cNvSpPr/>
      </dsp:nvSpPr>
      <dsp:spPr>
        <a:xfrm>
          <a:off x="3788444" y="2244755"/>
          <a:ext cx="1737969" cy="8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244600">
            <a:lnSpc>
              <a:spcPct val="90000"/>
            </a:lnSpc>
            <a:spcBef>
              <a:spcPct val="0"/>
            </a:spcBef>
            <a:spcAft>
              <a:spcPct val="35000"/>
            </a:spcAft>
          </a:pPr>
          <a:r>
            <a:rPr lang="en-GB" sz="2800" kern="1200" dirty="0" smtClean="0">
              <a:solidFill>
                <a:srgbClr val="FF3300"/>
              </a:solidFill>
            </a:rPr>
            <a:t>Sep – Oct 2018</a:t>
          </a:r>
          <a:endParaRPr lang="en-US" sz="2800" kern="1200" dirty="0">
            <a:solidFill>
              <a:srgbClr val="FF3300"/>
            </a:solidFill>
          </a:endParaRPr>
        </a:p>
      </dsp:txBody>
      <dsp:txXfrm>
        <a:off x="3788444" y="2244755"/>
        <a:ext cx="1737969" cy="887349"/>
      </dsp:txXfrm>
    </dsp:sp>
    <dsp:sp modelId="{DED93428-5D2D-4798-A2D6-803AAD0E01F7}">
      <dsp:nvSpPr>
        <dsp:cNvPr id="0" name=""/>
        <dsp:cNvSpPr/>
      </dsp:nvSpPr>
      <dsp:spPr>
        <a:xfrm>
          <a:off x="5074304" y="1145068"/>
          <a:ext cx="470700" cy="470700"/>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1215E-03FE-409E-8740-F6B83E5C5B1B}">
      <dsp:nvSpPr>
        <dsp:cNvPr id="0" name=""/>
        <dsp:cNvSpPr/>
      </dsp:nvSpPr>
      <dsp:spPr>
        <a:xfrm>
          <a:off x="5580951" y="744924"/>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bg1"/>
              </a:solidFill>
            </a:rPr>
            <a:t>October 2018</a:t>
          </a:r>
          <a:endParaRPr lang="en-US" sz="3200" kern="1200" dirty="0">
            <a:solidFill>
              <a:schemeClr val="bg1"/>
            </a:solidFill>
          </a:endParaRPr>
        </a:p>
      </dsp:txBody>
      <dsp:txXfrm>
        <a:off x="5580951" y="744924"/>
        <a:ext cx="1737969" cy="3145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77AC9-8928-463A-9B47-E696B02AE69B}">
      <dsp:nvSpPr>
        <dsp:cNvPr id="0" name=""/>
        <dsp:cNvSpPr/>
      </dsp:nvSpPr>
      <dsp:spPr>
        <a:xfrm>
          <a:off x="1900758" y="2926487"/>
          <a:ext cx="1599391" cy="1599475"/>
        </a:xfrm>
        <a:prstGeom prst="ellipse">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746A4C63-FE62-45A9-B091-88D990C02ACA}">
      <dsp:nvSpPr>
        <dsp:cNvPr id="0" name=""/>
        <dsp:cNvSpPr/>
      </dsp:nvSpPr>
      <dsp:spPr>
        <a:xfrm>
          <a:off x="2920847" y="1748832"/>
          <a:ext cx="474904" cy="474773"/>
        </a:xfrm>
        <a:prstGeom prst="donut">
          <a:avLst>
            <a:gd name="adj" fmla="val 7460"/>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47F9150F-D273-4C7D-9975-9DA4F8FE0C54}">
      <dsp:nvSpPr>
        <dsp:cNvPr id="0" name=""/>
        <dsp:cNvSpPr/>
      </dsp:nvSpPr>
      <dsp:spPr>
        <a:xfrm>
          <a:off x="1962168" y="2988040"/>
          <a:ext cx="1476571" cy="14763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9EF18-55A2-46DB-B0D9-F31F5FC7E408}">
      <dsp:nvSpPr>
        <dsp:cNvPr id="0" name=""/>
        <dsp:cNvSpPr/>
      </dsp:nvSpPr>
      <dsp:spPr>
        <a:xfrm>
          <a:off x="3616146" y="3228822"/>
          <a:ext cx="836541" cy="836850"/>
        </a:xfrm>
        <a:prstGeom prst="ellipse">
          <a:avLst/>
        </a:prstGeom>
        <a:solidFill>
          <a:srgbClr val="7030A0"/>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a:schemeClr val="lt1"/>
        </a:fontRef>
      </dsp:style>
    </dsp:sp>
    <dsp:sp modelId="{61F34441-485E-4DB6-94F1-0DD74A2B4E7C}">
      <dsp:nvSpPr>
        <dsp:cNvPr id="0" name=""/>
        <dsp:cNvSpPr/>
      </dsp:nvSpPr>
      <dsp:spPr>
        <a:xfrm>
          <a:off x="3665274" y="3278155"/>
          <a:ext cx="738285" cy="7381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rgbClr val="FF3300"/>
          </a:solidFill>
          <a:prstDash val="solid"/>
        </a:ln>
        <a:effectLst/>
      </dsp:spPr>
      <dsp:style>
        <a:lnRef idx="2">
          <a:scrgbClr r="0" g="0" b="0"/>
        </a:lnRef>
        <a:fillRef idx="1">
          <a:scrgbClr r="0" g="0" b="0"/>
        </a:fillRef>
        <a:effectRef idx="0">
          <a:scrgbClr r="0" g="0" b="0"/>
        </a:effectRef>
        <a:fontRef idx="minor"/>
      </dsp:style>
    </dsp:sp>
    <dsp:sp modelId="{E1D6CAEB-1AA7-4B0D-B892-87C8E5062FD7}">
      <dsp:nvSpPr>
        <dsp:cNvPr id="0" name=""/>
        <dsp:cNvSpPr/>
      </dsp:nvSpPr>
      <dsp:spPr>
        <a:xfrm>
          <a:off x="3288625" y="2047998"/>
          <a:ext cx="1073311" cy="1073105"/>
        </a:xfrm>
        <a:prstGeom prst="ellipse">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1C79E493-29D7-436A-A99C-236E3C05F187}">
      <dsp:nvSpPr>
        <dsp:cNvPr id="0" name=""/>
        <dsp:cNvSpPr/>
      </dsp:nvSpPr>
      <dsp:spPr>
        <a:xfrm>
          <a:off x="4593931" y="87803"/>
          <a:ext cx="351402" cy="351667"/>
        </a:xfrm>
        <a:prstGeom prst="donut">
          <a:avLst>
            <a:gd name="adj" fmla="val 7460"/>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3CD440ED-33E2-44CD-87AF-C96806F9BA59}">
      <dsp:nvSpPr>
        <dsp:cNvPr id="0" name=""/>
        <dsp:cNvSpPr/>
      </dsp:nvSpPr>
      <dsp:spPr>
        <a:xfrm>
          <a:off x="5121375" y="0"/>
          <a:ext cx="176042" cy="175607"/>
        </a:xfrm>
        <a:prstGeom prst="donut">
          <a:avLst>
            <a:gd name="adj" fmla="val 7460"/>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885DD39F-ADB3-46BB-AFFF-EA79A6634E6F}">
      <dsp:nvSpPr>
        <dsp:cNvPr id="0" name=""/>
        <dsp:cNvSpPr/>
      </dsp:nvSpPr>
      <dsp:spPr>
        <a:xfrm>
          <a:off x="3345259" y="2104572"/>
          <a:ext cx="960044" cy="95950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53455-B43D-4F33-9478-F7CDAF72D7EF}">
      <dsp:nvSpPr>
        <dsp:cNvPr id="0" name=""/>
        <dsp:cNvSpPr/>
      </dsp:nvSpPr>
      <dsp:spPr>
        <a:xfrm>
          <a:off x="3408716" y="1093472"/>
          <a:ext cx="752614" cy="752215"/>
        </a:xfrm>
        <a:prstGeom prst="ellipse">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81A6C69B-9C32-4705-BE23-6400BF60DAFD}">
      <dsp:nvSpPr>
        <dsp:cNvPr id="0" name=""/>
        <dsp:cNvSpPr/>
      </dsp:nvSpPr>
      <dsp:spPr>
        <a:xfrm>
          <a:off x="4505909" y="4042590"/>
          <a:ext cx="263380" cy="263863"/>
        </a:xfrm>
        <a:prstGeom prst="donut">
          <a:avLst>
            <a:gd name="adj" fmla="val 7460"/>
          </a:avLst>
        </a:prstGeom>
        <a:solidFill>
          <a:srgbClr val="FF33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2A1716E-4B46-49D2-9356-97FC3F9EBABB}">
      <dsp:nvSpPr>
        <dsp:cNvPr id="0" name=""/>
        <dsp:cNvSpPr/>
      </dsp:nvSpPr>
      <dsp:spPr>
        <a:xfrm>
          <a:off x="3453068" y="1137374"/>
          <a:ext cx="663911" cy="66395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B2D5C2-F75B-4DDB-AE90-2F42933795FE}">
      <dsp:nvSpPr>
        <dsp:cNvPr id="0" name=""/>
        <dsp:cNvSpPr/>
      </dsp:nvSpPr>
      <dsp:spPr>
        <a:xfrm>
          <a:off x="3936160" y="390138"/>
          <a:ext cx="697345" cy="697450"/>
        </a:xfrm>
        <a:prstGeom prst="ellipse">
          <a:avLst/>
        </a:prstGeom>
        <a:solidFill>
          <a:srgbClr val="FF330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sp>
    <dsp:sp modelId="{2BE598E5-E5D9-4D8A-B99B-3148C3560ED5}">
      <dsp:nvSpPr>
        <dsp:cNvPr id="0" name=""/>
        <dsp:cNvSpPr/>
      </dsp:nvSpPr>
      <dsp:spPr>
        <a:xfrm>
          <a:off x="3977100" y="431324"/>
          <a:ext cx="615465" cy="61507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0DD9E-0DD3-4CA7-88F3-AFB9ED1CE44D}">
      <dsp:nvSpPr>
        <dsp:cNvPr id="0" name=""/>
        <dsp:cNvSpPr/>
      </dsp:nvSpPr>
      <dsp:spPr>
        <a:xfrm>
          <a:off x="356306" y="2717518"/>
          <a:ext cx="1636126" cy="7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 numCol="1" spcCol="1270" anchor="b" anchorCtr="0">
          <a:noAutofit/>
        </a:bodyPr>
        <a:lstStyle/>
        <a:p>
          <a:pPr lvl="0" algn="ctr" defTabSz="1066800">
            <a:lnSpc>
              <a:spcPct val="90000"/>
            </a:lnSpc>
            <a:spcBef>
              <a:spcPct val="0"/>
            </a:spcBef>
            <a:spcAft>
              <a:spcPct val="35000"/>
            </a:spcAft>
          </a:pPr>
          <a:r>
            <a:rPr lang="en-US" sz="2400" kern="1200" dirty="0" smtClean="0"/>
            <a:t>Co-produce</a:t>
          </a:r>
          <a:endParaRPr lang="en-US" sz="2400" kern="1200" dirty="0"/>
        </a:p>
      </dsp:txBody>
      <dsp:txXfrm>
        <a:off x="356306" y="2717518"/>
        <a:ext cx="1636126" cy="746783"/>
      </dsp:txXfrm>
    </dsp:sp>
    <dsp:sp modelId="{A6C17580-6259-44A9-8B60-B9033555600B}">
      <dsp:nvSpPr>
        <dsp:cNvPr id="0" name=""/>
        <dsp:cNvSpPr/>
      </dsp:nvSpPr>
      <dsp:spPr>
        <a:xfrm>
          <a:off x="4487615" y="2943705"/>
          <a:ext cx="3339816" cy="738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Scrutiny and assurance</a:t>
          </a:r>
          <a:endParaRPr lang="en-US" sz="2400" kern="1200" dirty="0">
            <a:solidFill>
              <a:schemeClr val="tx1"/>
            </a:solidFill>
          </a:endParaRPr>
        </a:p>
      </dsp:txBody>
      <dsp:txXfrm>
        <a:off x="4487615" y="2943705"/>
        <a:ext cx="3339816" cy="738184"/>
      </dsp:txXfrm>
    </dsp:sp>
    <dsp:sp modelId="{F60F21A9-D71C-486B-A460-715F50D214C3}">
      <dsp:nvSpPr>
        <dsp:cNvPr id="0" name=""/>
        <dsp:cNvSpPr/>
      </dsp:nvSpPr>
      <dsp:spPr>
        <a:xfrm>
          <a:off x="4449015" y="1632659"/>
          <a:ext cx="3636200" cy="107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kern="1200" dirty="0" smtClean="0"/>
            <a:t>Make safeguarding personal – children remain in families, in schools</a:t>
          </a:r>
          <a:endParaRPr lang="en-US" sz="2400" kern="1200" dirty="0"/>
        </a:p>
      </dsp:txBody>
      <dsp:txXfrm>
        <a:off x="4449015" y="1632659"/>
        <a:ext cx="3636200" cy="1079365"/>
      </dsp:txXfrm>
    </dsp:sp>
    <dsp:sp modelId="{3B722213-F0C6-4D36-9782-B39593F25D34}">
      <dsp:nvSpPr>
        <dsp:cNvPr id="0" name=""/>
        <dsp:cNvSpPr/>
      </dsp:nvSpPr>
      <dsp:spPr>
        <a:xfrm>
          <a:off x="4329867" y="1137374"/>
          <a:ext cx="2373158" cy="66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endParaRPr lang="en-US" sz="2400" kern="1200" dirty="0"/>
        </a:p>
      </dsp:txBody>
      <dsp:txXfrm>
        <a:off x="4329867" y="1137374"/>
        <a:ext cx="2373158" cy="663958"/>
      </dsp:txXfrm>
    </dsp:sp>
    <dsp:sp modelId="{A3DC7701-1272-4887-86C7-AD141343B29A}">
      <dsp:nvSpPr>
        <dsp:cNvPr id="0" name=""/>
        <dsp:cNvSpPr/>
      </dsp:nvSpPr>
      <dsp:spPr>
        <a:xfrm>
          <a:off x="4769290" y="431324"/>
          <a:ext cx="2373158" cy="6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endParaRPr lang="en-US" sz="2400" kern="1200" dirty="0"/>
        </a:p>
      </dsp:txBody>
      <dsp:txXfrm>
        <a:off x="4769290" y="431324"/>
        <a:ext cx="2373158" cy="615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4B60-12C6-4722-BC4F-0F8FAB5B645C}">
      <dsp:nvSpPr>
        <dsp:cNvPr id="0" name=""/>
        <dsp:cNvSpPr/>
      </dsp:nvSpPr>
      <dsp:spPr>
        <a:xfrm>
          <a:off x="494029" y="0"/>
          <a:ext cx="7241540" cy="4525963"/>
        </a:xfrm>
        <a:prstGeom prst="swooshArrow">
          <a:avLst>
            <a:gd name="adj1" fmla="val 25000"/>
            <a:gd name="adj2" fmla="val 25000"/>
          </a:avLst>
        </a:prstGeom>
        <a:solidFill>
          <a:srgbClr val="FF3300"/>
        </a:solidFill>
        <a:ln>
          <a:noFill/>
        </a:ln>
        <a:effectLst/>
      </dsp:spPr>
      <dsp:style>
        <a:lnRef idx="0">
          <a:scrgbClr r="0" g="0" b="0"/>
        </a:lnRef>
        <a:fillRef idx="1">
          <a:scrgbClr r="0" g="0" b="0"/>
        </a:fillRef>
        <a:effectRef idx="0">
          <a:scrgbClr r="0" g="0" b="0"/>
        </a:effectRef>
        <a:fontRef idx="minor"/>
      </dsp:style>
    </dsp:sp>
    <dsp:sp modelId="{B2F876A0-7F9C-4A70-8B99-E1A18E91976D}">
      <dsp:nvSpPr>
        <dsp:cNvPr id="0" name=""/>
        <dsp:cNvSpPr/>
      </dsp:nvSpPr>
      <dsp:spPr>
        <a:xfrm>
          <a:off x="1413705" y="3123819"/>
          <a:ext cx="188280" cy="18828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AEDA9-2F74-4C5D-81CE-56A11D6A49D7}">
      <dsp:nvSpPr>
        <dsp:cNvPr id="0" name=""/>
        <dsp:cNvSpPr/>
      </dsp:nvSpPr>
      <dsp:spPr>
        <a:xfrm>
          <a:off x="1853923" y="3217959"/>
          <a:ext cx="2251673"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244600">
            <a:lnSpc>
              <a:spcPct val="90000"/>
            </a:lnSpc>
            <a:spcBef>
              <a:spcPct val="0"/>
            </a:spcBef>
            <a:spcAft>
              <a:spcPct val="35000"/>
            </a:spcAft>
          </a:pPr>
          <a:r>
            <a:rPr lang="en-GB" sz="2800" b="0" kern="1200" dirty="0" smtClean="0">
              <a:solidFill>
                <a:srgbClr val="7030A0"/>
              </a:solidFill>
            </a:rPr>
            <a:t>2 Nov 2018</a:t>
          </a:r>
          <a:endParaRPr lang="en-US" sz="2800" b="0" kern="1200" dirty="0">
            <a:solidFill>
              <a:srgbClr val="7030A0"/>
            </a:solidFill>
          </a:endParaRPr>
        </a:p>
      </dsp:txBody>
      <dsp:txXfrm>
        <a:off x="1853923" y="3217959"/>
        <a:ext cx="2251673" cy="1308003"/>
      </dsp:txXfrm>
    </dsp:sp>
    <dsp:sp modelId="{C6C81863-4A8E-4182-9CED-8B480D2920E7}">
      <dsp:nvSpPr>
        <dsp:cNvPr id="0" name=""/>
        <dsp:cNvSpPr/>
      </dsp:nvSpPr>
      <dsp:spPr>
        <a:xfrm>
          <a:off x="3075638" y="1893662"/>
          <a:ext cx="340352" cy="34035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3EE14-2AD5-4C06-85D8-8E71B7EDEBEA}">
      <dsp:nvSpPr>
        <dsp:cNvPr id="0" name=""/>
        <dsp:cNvSpPr/>
      </dsp:nvSpPr>
      <dsp:spPr>
        <a:xfrm>
          <a:off x="3437930" y="2353483"/>
          <a:ext cx="2515189" cy="8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244600">
            <a:lnSpc>
              <a:spcPct val="90000"/>
            </a:lnSpc>
            <a:spcBef>
              <a:spcPct val="0"/>
            </a:spcBef>
            <a:spcAft>
              <a:spcPct val="35000"/>
            </a:spcAft>
          </a:pPr>
          <a:r>
            <a:rPr lang="en-GB" sz="2800" kern="1200" dirty="0" smtClean="0">
              <a:solidFill>
                <a:srgbClr val="7030A0"/>
              </a:solidFill>
            </a:rPr>
            <a:t>Nov 2018</a:t>
          </a:r>
          <a:endParaRPr lang="en-US" sz="2800" kern="1200" dirty="0">
            <a:solidFill>
              <a:srgbClr val="7030A0"/>
            </a:solidFill>
          </a:endParaRPr>
        </a:p>
      </dsp:txBody>
      <dsp:txXfrm>
        <a:off x="3437930" y="2353483"/>
        <a:ext cx="2515189" cy="887349"/>
      </dsp:txXfrm>
    </dsp:sp>
    <dsp:sp modelId="{DED93428-5D2D-4798-A2D6-803AAD0E01F7}">
      <dsp:nvSpPr>
        <dsp:cNvPr id="0" name=""/>
        <dsp:cNvSpPr/>
      </dsp:nvSpPr>
      <dsp:spPr>
        <a:xfrm>
          <a:off x="5074304" y="1145068"/>
          <a:ext cx="470700" cy="47070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1215E-03FE-409E-8740-F6B83E5C5B1B}">
      <dsp:nvSpPr>
        <dsp:cNvPr id="0" name=""/>
        <dsp:cNvSpPr/>
      </dsp:nvSpPr>
      <dsp:spPr>
        <a:xfrm>
          <a:off x="5580951" y="744924"/>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bg1"/>
              </a:solidFill>
            </a:rPr>
            <a:t>March  2019</a:t>
          </a:r>
          <a:endParaRPr lang="en-US" sz="3200" kern="1200" dirty="0">
            <a:solidFill>
              <a:schemeClr val="bg1"/>
            </a:solidFill>
          </a:endParaRPr>
        </a:p>
      </dsp:txBody>
      <dsp:txXfrm>
        <a:off x="5580951" y="744924"/>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76F307-1B08-4988-B7B1-A00A2D7989E0}" type="datetimeFigureOut">
              <a:rPr lang="en-GB" smtClean="0"/>
              <a:t>02/04/2019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15AED6-323A-49E7-B92E-3162C53F3EC1}" type="slidenum">
              <a:rPr lang="en-GB" smtClean="0"/>
              <a:t>‹#›</a:t>
            </a:fld>
            <a:endParaRPr lang="en-GB"/>
          </a:p>
        </p:txBody>
      </p:sp>
    </p:spTree>
    <p:extLst>
      <p:ext uri="{BB962C8B-B14F-4D97-AF65-F5344CB8AC3E}">
        <p14:creationId xmlns:p14="http://schemas.microsoft.com/office/powerpoint/2010/main" val="216108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15AED6-323A-49E7-B92E-3162C53F3EC1}" type="slidenum">
              <a:rPr lang="en-GB" smtClean="0"/>
              <a:t>1</a:t>
            </a:fld>
            <a:endParaRPr lang="en-GB"/>
          </a:p>
        </p:txBody>
      </p:sp>
    </p:spTree>
    <p:extLst>
      <p:ext uri="{BB962C8B-B14F-4D97-AF65-F5344CB8AC3E}">
        <p14:creationId xmlns:p14="http://schemas.microsoft.com/office/powerpoint/2010/main" val="304973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 this useful?</a:t>
            </a:r>
          </a:p>
          <a:p>
            <a:r>
              <a:rPr lang="en-GB" dirty="0" smtClean="0"/>
              <a:t>How</a:t>
            </a:r>
            <a:r>
              <a:rPr lang="en-GB" baseline="0" dirty="0" smtClean="0"/>
              <a:t> can we get better at communicating?</a:t>
            </a:r>
          </a:p>
          <a:p>
            <a:r>
              <a:rPr lang="en-GB" baseline="0" dirty="0" smtClean="0"/>
              <a:t>Is there anything you’d want us to specifically update on?</a:t>
            </a:r>
            <a:endParaRPr lang="en-GB" dirty="0"/>
          </a:p>
        </p:txBody>
      </p:sp>
      <p:sp>
        <p:nvSpPr>
          <p:cNvPr id="4" name="Slide Number Placeholder 3"/>
          <p:cNvSpPr>
            <a:spLocks noGrp="1"/>
          </p:cNvSpPr>
          <p:nvPr>
            <p:ph type="sldNum" sz="quarter" idx="10"/>
          </p:nvPr>
        </p:nvSpPr>
        <p:spPr/>
        <p:txBody>
          <a:bodyPr/>
          <a:lstStyle/>
          <a:p>
            <a:fld id="{A015AED6-323A-49E7-B92E-3162C53F3EC1}" type="slidenum">
              <a:rPr lang="en-GB" smtClean="0"/>
              <a:t>10</a:t>
            </a:fld>
            <a:endParaRPr lang="en-GB"/>
          </a:p>
        </p:txBody>
      </p:sp>
    </p:spTree>
    <p:extLst>
      <p:ext uri="{BB962C8B-B14F-4D97-AF65-F5344CB8AC3E}">
        <p14:creationId xmlns:p14="http://schemas.microsoft.com/office/powerpoint/2010/main" val="321634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15AED6-323A-49E7-B92E-3162C53F3EC1}" type="slidenum">
              <a:rPr lang="en-GB" smtClean="0"/>
              <a:t>2</a:t>
            </a:fld>
            <a:endParaRPr lang="en-GB"/>
          </a:p>
        </p:txBody>
      </p:sp>
    </p:spTree>
    <p:extLst>
      <p:ext uri="{BB962C8B-B14F-4D97-AF65-F5344CB8AC3E}">
        <p14:creationId xmlns:p14="http://schemas.microsoft.com/office/powerpoint/2010/main" val="343472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015AED6-323A-49E7-B92E-3162C53F3EC1}" type="slidenum">
              <a:rPr lang="en-GB" smtClean="0"/>
              <a:t>3</a:t>
            </a:fld>
            <a:endParaRPr lang="en-GB"/>
          </a:p>
        </p:txBody>
      </p:sp>
    </p:spTree>
    <p:extLst>
      <p:ext uri="{BB962C8B-B14F-4D97-AF65-F5344CB8AC3E}">
        <p14:creationId xmlns:p14="http://schemas.microsoft.com/office/powerpoint/2010/main" val="281810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15AED6-323A-49E7-B92E-3162C53F3EC1}" type="slidenum">
              <a:rPr lang="en-GB" smtClean="0"/>
              <a:t>4</a:t>
            </a:fld>
            <a:endParaRPr lang="en-GB"/>
          </a:p>
        </p:txBody>
      </p:sp>
    </p:spTree>
    <p:extLst>
      <p:ext uri="{BB962C8B-B14F-4D97-AF65-F5344CB8AC3E}">
        <p14:creationId xmlns:p14="http://schemas.microsoft.com/office/powerpoint/2010/main" val="148820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GB" dirty="0"/>
          </a:p>
        </p:txBody>
      </p:sp>
      <p:sp>
        <p:nvSpPr>
          <p:cNvPr id="4" name="Slide Number Placeholder 3"/>
          <p:cNvSpPr>
            <a:spLocks noGrp="1"/>
          </p:cNvSpPr>
          <p:nvPr>
            <p:ph type="sldNum" sz="quarter" idx="10"/>
          </p:nvPr>
        </p:nvSpPr>
        <p:spPr/>
        <p:txBody>
          <a:bodyPr/>
          <a:lstStyle/>
          <a:p>
            <a:fld id="{A015AED6-323A-49E7-B92E-3162C53F3EC1}" type="slidenum">
              <a:rPr lang="en-GB" smtClean="0"/>
              <a:t>5</a:t>
            </a:fld>
            <a:endParaRPr lang="en-GB"/>
          </a:p>
        </p:txBody>
      </p:sp>
    </p:spTree>
    <p:extLst>
      <p:ext uri="{BB962C8B-B14F-4D97-AF65-F5344CB8AC3E}">
        <p14:creationId xmlns:p14="http://schemas.microsoft.com/office/powerpoint/2010/main" val="380494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Underpinned</a:t>
            </a:r>
            <a:r>
              <a:rPr lang="en-GB" baseline="0" dirty="0" smtClean="0"/>
              <a:t> by partnership arrangements</a:t>
            </a:r>
          </a:p>
          <a:p>
            <a:pPr marL="0" indent="0">
              <a:buFont typeface="Arial" panose="020B0604020202020204" pitchFamily="34" charset="0"/>
              <a:buNone/>
            </a:pPr>
            <a:r>
              <a:rPr lang="en-GB" baseline="0" dirty="0" smtClean="0"/>
              <a:t>Policies and procedures </a:t>
            </a:r>
            <a:endParaRPr lang="en-GB" dirty="0" smtClean="0"/>
          </a:p>
        </p:txBody>
      </p:sp>
      <p:sp>
        <p:nvSpPr>
          <p:cNvPr id="4" name="Slide Number Placeholder 3"/>
          <p:cNvSpPr>
            <a:spLocks noGrp="1"/>
          </p:cNvSpPr>
          <p:nvPr>
            <p:ph type="sldNum" sz="quarter" idx="10"/>
          </p:nvPr>
        </p:nvSpPr>
        <p:spPr/>
        <p:txBody>
          <a:bodyPr/>
          <a:lstStyle/>
          <a:p>
            <a:fld id="{A015AED6-323A-49E7-B92E-3162C53F3EC1}" type="slidenum">
              <a:rPr lang="en-GB" smtClean="0"/>
              <a:t>6</a:t>
            </a:fld>
            <a:endParaRPr lang="en-GB"/>
          </a:p>
        </p:txBody>
      </p:sp>
    </p:spTree>
    <p:extLst>
      <p:ext uri="{BB962C8B-B14F-4D97-AF65-F5344CB8AC3E}">
        <p14:creationId xmlns:p14="http://schemas.microsoft.com/office/powerpoint/2010/main" val="237957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Children’s MARS Board news</a:t>
            </a:r>
            <a:r>
              <a:rPr lang="en-GB" baseline="0" dirty="0" smtClean="0"/>
              <a:t> update and special conference edition</a:t>
            </a:r>
            <a:r>
              <a:rPr lang="en-GB" baseline="0" dirty="0"/>
              <a:t> </a:t>
            </a:r>
            <a:r>
              <a:rPr lang="en-GB" baseline="0" dirty="0" smtClean="0"/>
              <a:t>- part of our commitment to communicating… another due out soon</a:t>
            </a:r>
          </a:p>
        </p:txBody>
      </p:sp>
      <p:sp>
        <p:nvSpPr>
          <p:cNvPr id="4" name="Slide Number Placeholder 3"/>
          <p:cNvSpPr>
            <a:spLocks noGrp="1"/>
          </p:cNvSpPr>
          <p:nvPr>
            <p:ph type="sldNum" sz="quarter" idx="10"/>
          </p:nvPr>
        </p:nvSpPr>
        <p:spPr/>
        <p:txBody>
          <a:bodyPr/>
          <a:lstStyle/>
          <a:p>
            <a:fld id="{A015AED6-323A-49E7-B92E-3162C53F3EC1}" type="slidenum">
              <a:rPr lang="en-GB" smtClean="0"/>
              <a:t>7</a:t>
            </a:fld>
            <a:endParaRPr lang="en-GB"/>
          </a:p>
        </p:txBody>
      </p:sp>
    </p:spTree>
    <p:extLst>
      <p:ext uri="{BB962C8B-B14F-4D97-AF65-F5344CB8AC3E}">
        <p14:creationId xmlns:p14="http://schemas.microsoft.com/office/powerpoint/2010/main" val="123888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Transition from LSCB – just about there</a:t>
            </a:r>
            <a:r>
              <a:rPr lang="en-GB" sz="1200" baseline="0" dirty="0" smtClean="0"/>
              <a:t> – child death review arrangements require further work ahead of the June publication date, but this is child death partners, not safeguarding partners – as part of this, will be looking to close down the LSCB website and email, which has been running parallel, so will just be Children’s MARS</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Scrutiny</a:t>
            </a:r>
            <a:r>
              <a:rPr lang="en-GB" sz="1200" baseline="0" dirty="0" smtClean="0"/>
              <a:t> and assurance – </a:t>
            </a:r>
            <a:r>
              <a:rPr lang="en-GB" sz="1200" dirty="0" smtClean="0"/>
              <a:t>published framework</a:t>
            </a:r>
            <a:r>
              <a:rPr lang="en-GB" sz="1200" baseline="0" dirty="0" smtClean="0"/>
              <a:t> – agency specific, thematic, section 11, practice learning line of sight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Schools safeguarding audit will feature within this, as will MAAG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It’s to be confirmed, but it’s been proposed that the next practice learning line of sight will be at the end May and is likely to have a focus on cases where domestic abuse is an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Line of sights influenced by priorities and also JTAI themes – next ones coming up are:</a:t>
            </a:r>
          </a:p>
          <a:p>
            <a:pPr lvl="0"/>
            <a:r>
              <a:rPr lang="en-GB" sz="1200" kern="1200" dirty="0" smtClean="0">
                <a:solidFill>
                  <a:schemeClr val="tx1"/>
                </a:solidFill>
                <a:effectLst/>
                <a:latin typeface="+mn-lt"/>
                <a:ea typeface="+mn-ea"/>
                <a:cs typeface="+mn-cs"/>
              </a:rPr>
              <a:t>Multi-Agency response to children at risk of mental health issues – summer 2019</a:t>
            </a:r>
          </a:p>
          <a:p>
            <a:pPr lvl="0"/>
            <a:r>
              <a:rPr lang="en-GB" sz="1200" kern="1200" dirty="0" smtClean="0">
                <a:solidFill>
                  <a:schemeClr val="tx1"/>
                </a:solidFill>
                <a:effectLst/>
                <a:latin typeface="+mn-lt"/>
                <a:ea typeface="+mn-ea"/>
                <a:cs typeface="+mn-cs"/>
              </a:rPr>
              <a:t>Effectiveness of prevention and early intervention at reducing current and future risks to children and meeting their needs - 2020</a:t>
            </a:r>
          </a:p>
          <a:p>
            <a:r>
              <a:rPr lang="en-GB" sz="1200" kern="1200" dirty="0" smtClean="0">
                <a:solidFill>
                  <a:schemeClr val="tx1"/>
                </a:solidFill>
                <a:effectLst/>
                <a:latin typeface="+mn-lt"/>
                <a:ea typeface="+mn-ea"/>
                <a:cs typeface="+mn-cs"/>
              </a:rPr>
              <a:t>Multi agency response to older children in need of help and protection focusing on contextual safeguarding including exploitation - 2021</a:t>
            </a: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CMARS </a:t>
            </a:r>
            <a:r>
              <a:rPr lang="en-GB" sz="1200" baseline="0" dirty="0" smtClean="0"/>
              <a:t>scrutiny and </a:t>
            </a:r>
            <a:r>
              <a:rPr lang="en-GB" sz="1200" baseline="0" dirty="0" smtClean="0"/>
              <a:t>assurance – key for </a:t>
            </a:r>
            <a:r>
              <a:rPr lang="en-GB" sz="1200" baseline="0" dirty="0" smtClean="0"/>
              <a:t>schools…. </a:t>
            </a: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Ensure people </a:t>
            </a:r>
            <a:r>
              <a:rPr lang="en-GB" sz="1200" baseline="0" dirty="0" smtClean="0"/>
              <a:t>clear about what the process </a:t>
            </a:r>
            <a:r>
              <a:rPr lang="en-GB" sz="1200" baseline="0" dirty="0" smtClean="0"/>
              <a:t>is.  </a:t>
            </a:r>
            <a:r>
              <a:rPr lang="en-GB" sz="1200" baseline="0" dirty="0" smtClean="0"/>
              <a:t>For this time, once the cases and schools have been identified, Helen and the hub can support </a:t>
            </a:r>
            <a:r>
              <a:rPr lang="en-GB" sz="1200" baseline="0" dirty="0" smtClean="0"/>
              <a:t>schools through </a:t>
            </a:r>
            <a:r>
              <a:rPr lang="en-GB" sz="1200" baseline="0" dirty="0" smtClean="0"/>
              <a:t>it, but </a:t>
            </a:r>
            <a:r>
              <a:rPr lang="en-GB" sz="1200" baseline="0" dirty="0" smtClean="0"/>
              <a:t>we can </a:t>
            </a:r>
            <a:r>
              <a:rPr lang="en-GB" sz="1200" baseline="0" dirty="0" smtClean="0"/>
              <a:t>send info round or </a:t>
            </a:r>
            <a:r>
              <a:rPr lang="en-GB" sz="1200" baseline="0" dirty="0" smtClean="0"/>
              <a:t>have </a:t>
            </a:r>
            <a:r>
              <a:rPr lang="en-GB" sz="1200" baseline="0" dirty="0" smtClean="0"/>
              <a:t>a specific session for all </a:t>
            </a:r>
            <a:r>
              <a:rPr lang="en-GB" sz="1200" baseline="0" dirty="0" smtClean="0"/>
              <a:t>or it </a:t>
            </a:r>
            <a:r>
              <a:rPr lang="en-GB" sz="1200" baseline="0" dirty="0" smtClean="0"/>
              <a:t>could be a </a:t>
            </a:r>
            <a:r>
              <a:rPr lang="en-GB" sz="1200" baseline="0" dirty="0" smtClean="0"/>
              <a:t>focus at </a:t>
            </a:r>
            <a:r>
              <a:rPr lang="en-GB" sz="1200" baseline="0" dirty="0" smtClean="0"/>
              <a:t>the next </a:t>
            </a:r>
            <a:r>
              <a:rPr lang="en-GB" sz="1200" baseline="0" dirty="0" smtClean="0"/>
              <a:t>DSL</a:t>
            </a: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Learning from this is through the SPLIG.  Could specifically update on outcomes and the process at the next </a:t>
            </a:r>
            <a:r>
              <a:rPr lang="en-GB" sz="1200" baseline="0" dirty="0" smtClean="0"/>
              <a:t>one</a:t>
            </a: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Training – finalising training programme – upcoming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Intermediate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Early Help Assessment – 2 May (as a slight aside, in terms of early help, we had a recent contact with a school who was sending in the early help assessment cover form as a paper form – explained it was an electronic process but they fed back that it wasn’t clear about where it was going/whether it was submitted and they didn’t feel confident in doing it that way - subsequently, updated the form and also the submission arrangements so it’s clearer….trying to listen, learn, adapt and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Masterclasses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Child exploitation/county lines/OCG – 5 April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Neglect/GCP2 – 11 April, 26 April, 3 May, 30 May (particularly useful for school staff who home </a:t>
            </a:r>
            <a:r>
              <a:rPr lang="en-GB" sz="1200" baseline="0" dirty="0" smtClean="0"/>
              <a:t>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 </a:t>
            </a:r>
            <a:r>
              <a:rPr lang="en-GB" sz="1200" baseline="0" dirty="0" smtClean="0"/>
              <a:t>range of domestic abuse training, which is facilitated by the Blue Door, so we’ll be promoting that once dates are confirmed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Other dates will be distributed in due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Safeguarding training at DSL meetings </a:t>
            </a:r>
            <a:r>
              <a:rPr lang="en-GB" sz="1200" baseline="0" dirty="0" smtClean="0"/>
              <a:t>and what is provided through Helen and Andy is done </a:t>
            </a:r>
            <a:r>
              <a:rPr lang="en-GB" sz="1200" baseline="0" dirty="0" smtClean="0"/>
              <a:t>under the auspices of </a:t>
            </a:r>
            <a:r>
              <a:rPr lang="en-GB" sz="1200" baseline="0" dirty="0" smtClean="0"/>
              <a:t>the CMARS arrangements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Looking to focus more of the quality and impact of training so we understand how it’s impacted on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Any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Safeguarding partners have agreed funding up to the end of 2019/20 and current contributions are likely to remain, of which schools are a key contributor.  Will be looking at what funding will look like from 2020.  Might be opportunities for contributions in kind, with resources, training, venues, links to hub etc as well as or instead of actual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Lots of data, performance info and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Trying to refine and restructure the framework so we’re more focussed on the analysis and evaluation, so looking at the story behind the figures rather than just to scores on the doors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Stakeholder</a:t>
            </a:r>
            <a:r>
              <a:rPr lang="en-GB" baseline="0" dirty="0" smtClean="0"/>
              <a:t> engagement and voice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Did have a stakeholder partnership in November, at which schools were represented….did query about how schools featured in the new arrangements and this is still a work in progress, but a commitment to ensuring </a:t>
            </a:r>
            <a:r>
              <a:rPr lang="en-GB" baseline="0" dirty="0" smtClean="0"/>
              <a:t>schools </a:t>
            </a:r>
            <a:r>
              <a:rPr lang="en-GB" baseline="0" dirty="0" smtClean="0"/>
              <a:t>are visibly represented on the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Looking to develop the stakeholder partners to be a policy watch </a:t>
            </a:r>
            <a:r>
              <a:rPr lang="en-GB" baseline="0" dirty="0" smtClean="0"/>
              <a:t>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CMARS/hub </a:t>
            </a:r>
            <a:r>
              <a:rPr lang="en-GB" baseline="0" dirty="0" smtClean="0"/>
              <a:t>linking into </a:t>
            </a:r>
            <a:r>
              <a:rPr lang="en-GB" baseline="0" dirty="0" smtClean="0"/>
              <a:t>the DSL </a:t>
            </a:r>
            <a:r>
              <a:rPr lang="en-GB" baseline="0" dirty="0" smtClean="0"/>
              <a:t>meeting more frequently goes toward strengthening these relationships with </a:t>
            </a:r>
            <a:r>
              <a:rPr lang="en-GB" baseline="0" dirty="0" err="1" smtClean="0"/>
              <a:t>schoools</a:t>
            </a:r>
            <a:r>
              <a:rPr lang="en-GB" baseline="0" dirty="0" smtClean="0"/>
              <a:t> </a:t>
            </a:r>
            <a:r>
              <a:rPr lang="en-GB" baseline="0" dirty="0" smtClean="0"/>
              <a:t>direct and we are working more and more closely with Helen and Andy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Early helps forums – looking to strengthen links with early help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it’s about schools being visibly represented, but also about </a:t>
            </a:r>
            <a:r>
              <a:rPr lang="en-GB" baseline="0" dirty="0" smtClean="0"/>
              <a:t>CMARS/hub coming </a:t>
            </a:r>
            <a:r>
              <a:rPr lang="en-GB" baseline="0" dirty="0" smtClean="0"/>
              <a:t>to you more, but also finding ways of representing your views, challenges etc into the partnership arrangements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Safeguarding practice</a:t>
            </a:r>
            <a:r>
              <a:rPr lang="en-GB" baseline="0" dirty="0" smtClean="0"/>
              <a:t> reviews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Improving Child Protection and Safeguarding Practice policies and procedures are now published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Safeguarding partners and decision makers are meeting to clarify local arrangements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A015AED6-323A-49E7-B92E-3162C53F3EC1}" type="slidenum">
              <a:rPr lang="en-GB" smtClean="0"/>
              <a:t>8</a:t>
            </a:fld>
            <a:endParaRPr lang="en-GB"/>
          </a:p>
        </p:txBody>
      </p:sp>
    </p:spTree>
    <p:extLst>
      <p:ext uri="{BB962C8B-B14F-4D97-AF65-F5344CB8AC3E}">
        <p14:creationId xmlns:p14="http://schemas.microsoft.com/office/powerpoint/2010/main" val="187769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15AED6-323A-49E7-B92E-3162C53F3EC1}" type="slidenum">
              <a:rPr lang="en-GB" smtClean="0"/>
              <a:t>9</a:t>
            </a:fld>
            <a:endParaRPr lang="en-GB"/>
          </a:p>
        </p:txBody>
      </p:sp>
    </p:spTree>
    <p:extLst>
      <p:ext uri="{BB962C8B-B14F-4D97-AF65-F5344CB8AC3E}">
        <p14:creationId xmlns:p14="http://schemas.microsoft.com/office/powerpoint/2010/main" val="62990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DF721E7-1ADC-6A4B-B529-E1C403642970}"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33032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F721E7-1ADC-6A4B-B529-E1C403642970}"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163018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F721E7-1ADC-6A4B-B529-E1C403642970}"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307098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DF721E7-1ADC-6A4B-B529-E1C403642970}"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340241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DF721E7-1ADC-6A4B-B529-E1C403642970}"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280800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DF721E7-1ADC-6A4B-B529-E1C403642970}"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88620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DF721E7-1ADC-6A4B-B529-E1C403642970}"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411041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DF721E7-1ADC-6A4B-B529-E1C403642970}"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151750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721E7-1ADC-6A4B-B529-E1C403642970}"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294939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DF721E7-1ADC-6A4B-B529-E1C403642970}"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12697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DF721E7-1ADC-6A4B-B529-E1C403642970}"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58565-26F9-8746-BEEF-03965336C22C}" type="slidenum">
              <a:rPr lang="en-US" smtClean="0"/>
              <a:t>‹#›</a:t>
            </a:fld>
            <a:endParaRPr lang="en-US"/>
          </a:p>
        </p:txBody>
      </p:sp>
    </p:spTree>
    <p:extLst>
      <p:ext uri="{BB962C8B-B14F-4D97-AF65-F5344CB8AC3E}">
        <p14:creationId xmlns:p14="http://schemas.microsoft.com/office/powerpoint/2010/main" val="217664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721E7-1ADC-6A4B-B529-E1C403642970}" type="datetimeFigureOut">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58565-26F9-8746-BEEF-03965336C22C}" type="slidenum">
              <a:rPr lang="en-US" smtClean="0"/>
              <a:t>‹#›</a:t>
            </a:fld>
            <a:endParaRPr lang="en-US"/>
          </a:p>
        </p:txBody>
      </p:sp>
    </p:spTree>
    <p:extLst>
      <p:ext uri="{BB962C8B-B14F-4D97-AF65-F5344CB8AC3E}">
        <p14:creationId xmlns:p14="http://schemas.microsoft.com/office/powerpoint/2010/main" val="6683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northlincscmars@co.uk" TargetMode="External"/><Relationship Id="rId4" Type="http://schemas.openxmlformats.org/officeDocument/2006/relationships/hyperlink" Target="mailto:mars@northlincs.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26" y="744718"/>
            <a:ext cx="8389855" cy="615553"/>
          </a:xfrm>
          <a:prstGeom prst="rect">
            <a:avLst/>
          </a:prstGeom>
          <a:noFill/>
        </p:spPr>
        <p:txBody>
          <a:bodyPr wrap="square" rtlCol="0">
            <a:spAutoFit/>
          </a:bodyPr>
          <a:lstStyle/>
          <a:p>
            <a:r>
              <a:rPr lang="en-GB" sz="3400" b="1" dirty="0" smtClean="0">
                <a:solidFill>
                  <a:srgbClr val="7030A0"/>
                </a:solidFill>
              </a:rPr>
              <a:t>North Lincolnshire</a:t>
            </a:r>
            <a:endParaRPr lang="en-GB" sz="3400" b="1" dirty="0">
              <a:solidFill>
                <a:srgbClr val="7030A0"/>
              </a:solidFill>
            </a:endParaRPr>
          </a:p>
        </p:txBody>
      </p:sp>
      <p:sp>
        <p:nvSpPr>
          <p:cNvPr id="4" name="TextBox 3"/>
          <p:cNvSpPr txBox="1"/>
          <p:nvPr/>
        </p:nvSpPr>
        <p:spPr>
          <a:xfrm>
            <a:off x="395926" y="1512622"/>
            <a:ext cx="8389855" cy="4462760"/>
          </a:xfrm>
          <a:prstGeom prst="rect">
            <a:avLst/>
          </a:prstGeom>
          <a:noFill/>
        </p:spPr>
        <p:txBody>
          <a:bodyPr wrap="square" rtlCol="0">
            <a:spAutoFit/>
          </a:bodyPr>
          <a:lstStyle/>
          <a:p>
            <a:r>
              <a:rPr lang="en-GB" sz="3400" dirty="0" smtClean="0"/>
              <a:t>Children’s MARS Local Arrangements Update</a:t>
            </a:r>
          </a:p>
          <a:p>
            <a:endParaRPr lang="en-GB" sz="3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dirty="0" smtClean="0"/>
              <a:t>Designated Safeguarding Leads – 21 March 2019</a:t>
            </a:r>
            <a:endParaRPr lang="en-GB" sz="2400" dirty="0"/>
          </a:p>
        </p:txBody>
      </p:sp>
    </p:spTree>
    <p:extLst>
      <p:ext uri="{BB962C8B-B14F-4D97-AF65-F5344CB8AC3E}">
        <p14:creationId xmlns:p14="http://schemas.microsoft.com/office/powerpoint/2010/main" val="3833551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63887" y="2908710"/>
            <a:ext cx="3848518" cy="1200329"/>
          </a:xfrm>
          <a:prstGeom prst="rect">
            <a:avLst/>
          </a:prstGeom>
          <a:noFill/>
        </p:spPr>
        <p:txBody>
          <a:bodyPr wrap="square" rtlCol="0">
            <a:spAutoFit/>
          </a:bodyPr>
          <a:lstStyle/>
          <a:p>
            <a:pPr algn="ctr"/>
            <a:r>
              <a:rPr lang="en-US" sz="3600" b="1" dirty="0" smtClean="0">
                <a:solidFill>
                  <a:schemeClr val="bg1"/>
                </a:solidFill>
              </a:rPr>
              <a:t>ANY</a:t>
            </a:r>
          </a:p>
          <a:p>
            <a:pPr algn="ctr"/>
            <a:r>
              <a:rPr lang="en-US" sz="3600" b="1" dirty="0" smtClean="0">
                <a:solidFill>
                  <a:schemeClr val="bg1"/>
                </a:solidFill>
              </a:rPr>
              <a:t>QUESTIONS ?</a:t>
            </a:r>
            <a:endParaRPr lang="en-US" sz="3600" b="1" dirty="0">
              <a:solidFill>
                <a:schemeClr val="bg1"/>
              </a:solidFill>
            </a:endParaRPr>
          </a:p>
        </p:txBody>
      </p:sp>
      <p:sp>
        <p:nvSpPr>
          <p:cNvPr id="5" name="TextBox 4"/>
          <p:cNvSpPr txBox="1"/>
          <p:nvPr/>
        </p:nvSpPr>
        <p:spPr>
          <a:xfrm>
            <a:off x="164814" y="1824885"/>
            <a:ext cx="5144261" cy="3231654"/>
          </a:xfrm>
          <a:prstGeom prst="rect">
            <a:avLst/>
          </a:prstGeom>
          <a:noFill/>
        </p:spPr>
        <p:txBody>
          <a:bodyPr wrap="square" rtlCol="0">
            <a:spAutoFit/>
          </a:bodyPr>
          <a:lstStyle/>
          <a:p>
            <a:endParaRPr lang="en-GB" sz="2800" u="sng" dirty="0" smtClean="0">
              <a:hlinkClick r:id="rId4"/>
            </a:endParaRPr>
          </a:p>
          <a:p>
            <a:endParaRPr lang="en-GB" sz="2800" dirty="0">
              <a:hlinkClick r:id="rId4"/>
            </a:endParaRPr>
          </a:p>
          <a:p>
            <a:r>
              <a:rPr lang="en-GB" sz="2400" dirty="0" smtClean="0">
                <a:hlinkClick r:id="rId4"/>
              </a:rPr>
              <a:t>mars@northlincs.gov.uk</a:t>
            </a:r>
            <a:endParaRPr lang="en-GB" sz="2400" dirty="0" smtClean="0"/>
          </a:p>
          <a:p>
            <a:endParaRPr lang="en-GB" sz="2400" dirty="0"/>
          </a:p>
          <a:p>
            <a:r>
              <a:rPr lang="en-GB" sz="2400" dirty="0" smtClean="0">
                <a:hlinkClick r:id="rId5"/>
              </a:rPr>
              <a:t>www.northlincscmars@co.uk</a:t>
            </a:r>
            <a:endParaRPr lang="en-GB" sz="2400" dirty="0" smtClean="0"/>
          </a:p>
          <a:p>
            <a:endParaRPr lang="en-GB" sz="2400" dirty="0"/>
          </a:p>
          <a:p>
            <a:r>
              <a:rPr lang="en-GB" sz="2400" dirty="0">
                <a:solidFill>
                  <a:prstClr val="black"/>
                </a:solidFill>
              </a:rPr>
              <a:t>@</a:t>
            </a:r>
            <a:r>
              <a:rPr lang="en-GB" sz="2400" dirty="0" err="1">
                <a:solidFill>
                  <a:prstClr val="black"/>
                </a:solidFill>
              </a:rPr>
              <a:t>SafeNorthLincs</a:t>
            </a:r>
            <a:r>
              <a:rPr lang="en-GB" sz="2400" dirty="0">
                <a:solidFill>
                  <a:prstClr val="black"/>
                </a:solidFill>
              </a:rPr>
              <a:t> </a:t>
            </a:r>
          </a:p>
          <a:p>
            <a:r>
              <a:rPr lang="en-GB" sz="2800" dirty="0" smtClean="0"/>
              <a:t> </a:t>
            </a:r>
          </a:p>
        </p:txBody>
      </p:sp>
    </p:spTree>
    <p:extLst>
      <p:ext uri="{BB962C8B-B14F-4D97-AF65-F5344CB8AC3E}">
        <p14:creationId xmlns:p14="http://schemas.microsoft.com/office/powerpoint/2010/main" val="92578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25" y="523655"/>
            <a:ext cx="8389855" cy="615553"/>
          </a:xfrm>
          <a:prstGeom prst="rect">
            <a:avLst/>
          </a:prstGeom>
          <a:noFill/>
        </p:spPr>
        <p:txBody>
          <a:bodyPr wrap="square" rtlCol="0">
            <a:spAutoFit/>
          </a:bodyPr>
          <a:lstStyle/>
          <a:p>
            <a:r>
              <a:rPr lang="en-GB" sz="3400" b="1" dirty="0" smtClean="0">
                <a:solidFill>
                  <a:srgbClr val="7030A0"/>
                </a:solidFill>
              </a:rPr>
              <a:t>North Lincolnshire – who are we</a:t>
            </a:r>
            <a:endParaRPr lang="en-GB" sz="3400" b="1" dirty="0">
              <a:solidFill>
                <a:srgbClr val="7030A0"/>
              </a:solidFill>
            </a:endParaRPr>
          </a:p>
        </p:txBody>
      </p:sp>
      <p:sp>
        <p:nvSpPr>
          <p:cNvPr id="4" name="TextBox 3"/>
          <p:cNvSpPr txBox="1"/>
          <p:nvPr/>
        </p:nvSpPr>
        <p:spPr>
          <a:xfrm>
            <a:off x="305491" y="1164674"/>
            <a:ext cx="8389855" cy="4801314"/>
          </a:xfrm>
          <a:prstGeom prst="rect">
            <a:avLst/>
          </a:prstGeom>
          <a:noFill/>
        </p:spPr>
        <p:txBody>
          <a:bodyPr wrap="square" rtlCol="0">
            <a:spAutoFit/>
          </a:bodyPr>
          <a:lstStyle/>
          <a:p>
            <a:pPr marL="457200" indent="-457200">
              <a:buFont typeface="Wingdings" panose="05000000000000000000" pitchFamily="2" charset="2"/>
              <a:buChar char="Ø"/>
            </a:pPr>
            <a:r>
              <a:rPr lang="en-GB" sz="3400" dirty="0" smtClean="0"/>
              <a:t>Children’s Multi Agency Resilience &amp; Safeguarding (MARS) Local Arrangements</a:t>
            </a:r>
          </a:p>
          <a:p>
            <a:endParaRPr lang="en-GB" sz="3400" dirty="0" smtClean="0"/>
          </a:p>
          <a:p>
            <a:pPr marL="457200" indent="-457200">
              <a:buFont typeface="Wingdings" panose="05000000000000000000" pitchFamily="2" charset="2"/>
              <a:buChar char="ü"/>
            </a:pPr>
            <a:r>
              <a:rPr lang="en-GB" sz="3400" dirty="0" smtClean="0"/>
              <a:t>Quality and effectiveness of services for children, including LSCB, judged as OUTSTANDING by Ofsted in SIF Inspection 2017</a:t>
            </a:r>
          </a:p>
          <a:p>
            <a:endParaRPr lang="en-GB" sz="3400" dirty="0" smtClean="0"/>
          </a:p>
          <a:p>
            <a:pPr marL="457200" indent="-457200">
              <a:buFont typeface="Wingdings" panose="05000000000000000000" pitchFamily="2" charset="2"/>
              <a:buChar char="ü"/>
            </a:pPr>
            <a:r>
              <a:rPr lang="en-GB" sz="3400" dirty="0" smtClean="0"/>
              <a:t>Building on a position of strength</a:t>
            </a:r>
            <a:endParaRPr lang="en-GB" sz="3400" dirty="0"/>
          </a:p>
        </p:txBody>
      </p:sp>
    </p:spTree>
    <p:extLst>
      <p:ext uri="{BB962C8B-B14F-4D97-AF65-F5344CB8AC3E}">
        <p14:creationId xmlns:p14="http://schemas.microsoft.com/office/powerpoint/2010/main" val="33749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25" y="523655"/>
            <a:ext cx="8389855" cy="615553"/>
          </a:xfrm>
          <a:prstGeom prst="rect">
            <a:avLst/>
          </a:prstGeom>
          <a:noFill/>
        </p:spPr>
        <p:txBody>
          <a:bodyPr wrap="square" rtlCol="0">
            <a:spAutoFit/>
          </a:bodyPr>
          <a:lstStyle/>
          <a:p>
            <a:pPr lvl="0">
              <a:defRPr/>
            </a:pPr>
            <a:r>
              <a:rPr lang="en-GB" sz="3400" b="1" dirty="0">
                <a:solidFill>
                  <a:srgbClr val="7030A0"/>
                </a:solidFill>
              </a:rPr>
              <a:t>Preparing for new arrangements - timeline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71150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02901" y="3305908"/>
            <a:ext cx="1708220" cy="1200329"/>
          </a:xfrm>
          <a:prstGeom prst="rect">
            <a:avLst/>
          </a:prstGeom>
          <a:noFill/>
        </p:spPr>
        <p:txBody>
          <a:bodyPr wrap="square" rtlCol="0">
            <a:spAutoFit/>
          </a:bodyPr>
          <a:lstStyle/>
          <a:p>
            <a:r>
              <a:rPr lang="en-GB" dirty="0" smtClean="0"/>
              <a:t>Responded to Working Together consultation</a:t>
            </a:r>
            <a:endParaRPr lang="en-GB" dirty="0"/>
          </a:p>
        </p:txBody>
      </p:sp>
      <p:sp>
        <p:nvSpPr>
          <p:cNvPr id="8" name="TextBox 7"/>
          <p:cNvSpPr txBox="1"/>
          <p:nvPr/>
        </p:nvSpPr>
        <p:spPr>
          <a:xfrm>
            <a:off x="2431701" y="2345132"/>
            <a:ext cx="2612571" cy="646331"/>
          </a:xfrm>
          <a:prstGeom prst="rect">
            <a:avLst/>
          </a:prstGeom>
          <a:noFill/>
        </p:spPr>
        <p:txBody>
          <a:bodyPr wrap="square" rtlCol="0">
            <a:spAutoFit/>
          </a:bodyPr>
          <a:lstStyle/>
          <a:p>
            <a:r>
              <a:rPr lang="en-GB" dirty="0" smtClean="0"/>
              <a:t>Initial MASA proposals developed </a:t>
            </a:r>
            <a:endParaRPr lang="en-GB" dirty="0"/>
          </a:p>
        </p:txBody>
      </p:sp>
      <p:sp>
        <p:nvSpPr>
          <p:cNvPr id="9" name="TextBox 8"/>
          <p:cNvSpPr txBox="1"/>
          <p:nvPr/>
        </p:nvSpPr>
        <p:spPr>
          <a:xfrm>
            <a:off x="4692581" y="1453773"/>
            <a:ext cx="3516923" cy="646331"/>
          </a:xfrm>
          <a:prstGeom prst="rect">
            <a:avLst/>
          </a:prstGeom>
          <a:noFill/>
        </p:spPr>
        <p:txBody>
          <a:bodyPr wrap="square" rtlCol="0">
            <a:spAutoFit/>
          </a:bodyPr>
          <a:lstStyle/>
          <a:p>
            <a:r>
              <a:rPr lang="en-GB" dirty="0" smtClean="0"/>
              <a:t>Shadow MASA </a:t>
            </a:r>
          </a:p>
          <a:p>
            <a:r>
              <a:rPr lang="en-GB" dirty="0" smtClean="0"/>
              <a:t>Exec Board formed</a:t>
            </a:r>
            <a:endParaRPr lang="en-GB" dirty="0"/>
          </a:p>
        </p:txBody>
      </p:sp>
      <p:sp>
        <p:nvSpPr>
          <p:cNvPr id="10" name="TextBox 9"/>
          <p:cNvSpPr txBox="1"/>
          <p:nvPr/>
        </p:nvSpPr>
        <p:spPr>
          <a:xfrm>
            <a:off x="457200" y="1149257"/>
            <a:ext cx="3336052" cy="800219"/>
          </a:xfrm>
          <a:prstGeom prst="rect">
            <a:avLst/>
          </a:prstGeom>
          <a:noFill/>
        </p:spPr>
        <p:txBody>
          <a:bodyPr wrap="square" rtlCol="0">
            <a:spAutoFit/>
          </a:bodyPr>
          <a:lstStyle/>
          <a:p>
            <a:r>
              <a:rPr lang="en-GB" sz="2800" b="1" dirty="0">
                <a:solidFill>
                  <a:prstClr val="black"/>
                </a:solidFill>
              </a:rPr>
              <a:t>Up to </a:t>
            </a:r>
            <a:r>
              <a:rPr lang="en-GB" sz="2800" b="1" dirty="0" smtClean="0">
                <a:solidFill>
                  <a:prstClr val="black"/>
                </a:solidFill>
              </a:rPr>
              <a:t>October 2018</a:t>
            </a:r>
            <a:endParaRPr lang="en-GB" sz="2800" b="1" dirty="0">
              <a:solidFill>
                <a:prstClr val="black"/>
              </a:solidFill>
            </a:endParaRPr>
          </a:p>
          <a:p>
            <a:endParaRPr lang="en-GB" dirty="0"/>
          </a:p>
        </p:txBody>
      </p:sp>
    </p:spTree>
    <p:extLst>
      <p:ext uri="{BB962C8B-B14F-4D97-AF65-F5344CB8AC3E}">
        <p14:creationId xmlns:p14="http://schemas.microsoft.com/office/powerpoint/2010/main" val="288639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25" y="523655"/>
            <a:ext cx="8389855" cy="615553"/>
          </a:xfrm>
          <a:prstGeom prst="rect">
            <a:avLst/>
          </a:prstGeom>
          <a:noFill/>
        </p:spPr>
        <p:txBody>
          <a:bodyPr wrap="square" rtlCol="0">
            <a:spAutoFit/>
          </a:bodyPr>
          <a:lstStyle/>
          <a:p>
            <a:pPr lvl="0">
              <a:defRPr/>
            </a:pPr>
            <a:r>
              <a:rPr lang="en-GB" sz="3400" b="1" dirty="0">
                <a:solidFill>
                  <a:srgbClr val="7030A0"/>
                </a:solidFill>
              </a:rPr>
              <a:t>Preparing for new arrangements </a:t>
            </a:r>
            <a:r>
              <a:rPr lang="en-GB" sz="3400" b="1" dirty="0" smtClean="0">
                <a:solidFill>
                  <a:srgbClr val="7030A0"/>
                </a:solidFill>
              </a:rPr>
              <a:t>– timeline </a:t>
            </a:r>
            <a:r>
              <a:rPr lang="en-GB" sz="1600" b="1" dirty="0" err="1" smtClean="0">
                <a:solidFill>
                  <a:srgbClr val="7030A0"/>
                </a:solidFill>
              </a:rPr>
              <a:t>cont</a:t>
            </a:r>
            <a:r>
              <a:rPr lang="en-GB" sz="3400" b="1" dirty="0" smtClean="0">
                <a:solidFill>
                  <a:srgbClr val="7030A0"/>
                </a:solidFill>
              </a:rPr>
              <a:t> </a:t>
            </a:r>
            <a:endParaRPr lang="en-GB" sz="34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00022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81354" y="3540015"/>
            <a:ext cx="2240782" cy="923330"/>
          </a:xfrm>
          <a:prstGeom prst="rect">
            <a:avLst/>
          </a:prstGeom>
          <a:noFill/>
        </p:spPr>
        <p:txBody>
          <a:bodyPr wrap="square" rtlCol="0">
            <a:spAutoFit/>
          </a:bodyPr>
          <a:lstStyle/>
          <a:p>
            <a:r>
              <a:rPr lang="en-GB" dirty="0" smtClean="0"/>
              <a:t>Engaged, tested, developed &amp; shaped arrangements</a:t>
            </a:r>
            <a:endParaRPr lang="en-GB" dirty="0"/>
          </a:p>
        </p:txBody>
      </p:sp>
      <p:sp>
        <p:nvSpPr>
          <p:cNvPr id="8" name="TextBox 7"/>
          <p:cNvSpPr txBox="1"/>
          <p:nvPr/>
        </p:nvSpPr>
        <p:spPr>
          <a:xfrm>
            <a:off x="1998378" y="2171993"/>
            <a:ext cx="2612571" cy="923330"/>
          </a:xfrm>
          <a:prstGeom prst="rect">
            <a:avLst/>
          </a:prstGeom>
          <a:noFill/>
        </p:spPr>
        <p:txBody>
          <a:bodyPr wrap="square" rtlCol="0">
            <a:spAutoFit/>
          </a:bodyPr>
          <a:lstStyle/>
          <a:p>
            <a:r>
              <a:rPr lang="en-GB" dirty="0" smtClean="0"/>
              <a:t>Agreed transition, LSCB ‘close down’ process &amp; new arrangements</a:t>
            </a:r>
            <a:endParaRPr lang="en-GB" dirty="0"/>
          </a:p>
        </p:txBody>
      </p:sp>
      <p:sp>
        <p:nvSpPr>
          <p:cNvPr id="9" name="TextBox 8"/>
          <p:cNvSpPr txBox="1"/>
          <p:nvPr/>
        </p:nvSpPr>
        <p:spPr>
          <a:xfrm>
            <a:off x="5255289" y="1483917"/>
            <a:ext cx="2039815" cy="646331"/>
          </a:xfrm>
          <a:prstGeom prst="rect">
            <a:avLst/>
          </a:prstGeom>
          <a:noFill/>
        </p:spPr>
        <p:txBody>
          <a:bodyPr wrap="square" rtlCol="0">
            <a:spAutoFit/>
          </a:bodyPr>
          <a:lstStyle/>
          <a:p>
            <a:r>
              <a:rPr lang="en-GB" dirty="0" smtClean="0"/>
              <a:t>Published local arrangements</a:t>
            </a:r>
            <a:endParaRPr lang="en-GB" dirty="0"/>
          </a:p>
        </p:txBody>
      </p:sp>
      <p:sp>
        <p:nvSpPr>
          <p:cNvPr id="10" name="TextBox 9"/>
          <p:cNvSpPr txBox="1"/>
          <p:nvPr/>
        </p:nvSpPr>
        <p:spPr>
          <a:xfrm>
            <a:off x="457200" y="1255491"/>
            <a:ext cx="3336052" cy="800219"/>
          </a:xfrm>
          <a:prstGeom prst="rect">
            <a:avLst/>
          </a:prstGeom>
          <a:noFill/>
        </p:spPr>
        <p:txBody>
          <a:bodyPr wrap="square" rtlCol="0">
            <a:spAutoFit/>
          </a:bodyPr>
          <a:lstStyle/>
          <a:p>
            <a:r>
              <a:rPr lang="en-GB" sz="2800" b="1" dirty="0">
                <a:solidFill>
                  <a:prstClr val="black"/>
                </a:solidFill>
              </a:rPr>
              <a:t>Up to </a:t>
            </a:r>
            <a:r>
              <a:rPr lang="en-GB" sz="2800" b="1" dirty="0" smtClean="0">
                <a:solidFill>
                  <a:prstClr val="black"/>
                </a:solidFill>
              </a:rPr>
              <a:t>October 2018</a:t>
            </a:r>
            <a:endParaRPr lang="en-GB" sz="2800" b="1" dirty="0">
              <a:solidFill>
                <a:prstClr val="black"/>
              </a:solidFill>
            </a:endParaRPr>
          </a:p>
          <a:p>
            <a:endParaRPr lang="en-GB" dirty="0"/>
          </a:p>
        </p:txBody>
      </p:sp>
    </p:spTree>
    <p:extLst>
      <p:ext uri="{BB962C8B-B14F-4D97-AF65-F5344CB8AC3E}">
        <p14:creationId xmlns:p14="http://schemas.microsoft.com/office/powerpoint/2010/main" val="107492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925" y="436941"/>
            <a:ext cx="8895219" cy="615553"/>
          </a:xfrm>
          <a:prstGeom prst="rect">
            <a:avLst/>
          </a:prstGeom>
          <a:noFill/>
        </p:spPr>
        <p:txBody>
          <a:bodyPr wrap="square" rtlCol="0">
            <a:spAutoFit/>
          </a:bodyPr>
          <a:lstStyle/>
          <a:p>
            <a:r>
              <a:rPr lang="en-GB" sz="3400" b="1" dirty="0" smtClean="0">
                <a:solidFill>
                  <a:srgbClr val="7030A0"/>
                </a:solidFill>
              </a:rPr>
              <a:t>How we got to publication – key success factors</a:t>
            </a:r>
            <a:endParaRPr lang="en-GB" sz="3400" b="1" dirty="0">
              <a:solidFill>
                <a:srgbClr val="7030A0"/>
              </a:solidFill>
            </a:endParaRPr>
          </a:p>
        </p:txBody>
      </p:sp>
      <p:sp>
        <p:nvSpPr>
          <p:cNvPr id="3" name="TextBox 2"/>
          <p:cNvSpPr txBox="1"/>
          <p:nvPr/>
        </p:nvSpPr>
        <p:spPr>
          <a:xfrm>
            <a:off x="395925" y="1585057"/>
            <a:ext cx="8389855" cy="3693319"/>
          </a:xfrm>
          <a:prstGeom prst="rect">
            <a:avLst/>
          </a:prstGeom>
          <a:noFill/>
        </p:spPr>
        <p:txBody>
          <a:bodyPr wrap="square" rtlCol="0">
            <a:spAutoFit/>
          </a:bodyPr>
          <a:lstStyle/>
          <a:p>
            <a:pPr marL="457200" indent="-457200">
              <a:buFont typeface="Wingdings" panose="05000000000000000000" pitchFamily="2" charset="2"/>
              <a:buChar char="ü"/>
            </a:pPr>
            <a:r>
              <a:rPr lang="en-GB" sz="2600" dirty="0" smtClean="0"/>
              <a:t>Shadow arrangements </a:t>
            </a:r>
          </a:p>
          <a:p>
            <a:pPr marL="457200" indent="-457200">
              <a:buFont typeface="Wingdings" panose="05000000000000000000" pitchFamily="2" charset="2"/>
              <a:buChar char="ü"/>
            </a:pPr>
            <a:r>
              <a:rPr lang="en-GB" sz="2600" dirty="0"/>
              <a:t>S</a:t>
            </a:r>
            <a:r>
              <a:rPr lang="en-GB" sz="2600" dirty="0" smtClean="0"/>
              <a:t>afeguarding partners - shared ownership at high level</a:t>
            </a:r>
          </a:p>
          <a:p>
            <a:pPr marL="457200" indent="-457200">
              <a:buFont typeface="Wingdings" panose="05000000000000000000" pitchFamily="2" charset="2"/>
              <a:buChar char="ü"/>
            </a:pPr>
            <a:r>
              <a:rPr lang="en-GB" sz="2600" dirty="0" smtClean="0"/>
              <a:t>Scope of arrangements agreed</a:t>
            </a:r>
          </a:p>
          <a:p>
            <a:pPr marL="457200" indent="-457200">
              <a:buFont typeface="Wingdings" panose="05000000000000000000" pitchFamily="2" charset="2"/>
              <a:buChar char="ü"/>
            </a:pPr>
            <a:r>
              <a:rPr lang="en-GB" sz="2600" dirty="0" smtClean="0"/>
              <a:t>Dedicated capacity to support developments</a:t>
            </a:r>
          </a:p>
          <a:p>
            <a:pPr marL="457200" indent="-457200">
              <a:buFont typeface="Wingdings" panose="05000000000000000000" pitchFamily="2" charset="2"/>
              <a:buChar char="ü"/>
            </a:pPr>
            <a:r>
              <a:rPr lang="en-GB" sz="2600" dirty="0" smtClean="0"/>
              <a:t>Tested and developed assurance framework</a:t>
            </a:r>
          </a:p>
          <a:p>
            <a:pPr marL="457200" indent="-457200">
              <a:buFont typeface="Wingdings" panose="05000000000000000000" pitchFamily="2" charset="2"/>
              <a:buChar char="ü"/>
            </a:pPr>
            <a:r>
              <a:rPr lang="en-GB" sz="2600" dirty="0" smtClean="0"/>
              <a:t>Robust transition arrangements</a:t>
            </a:r>
          </a:p>
          <a:p>
            <a:pPr marL="457200" indent="-457200">
              <a:buFont typeface="Wingdings" panose="05000000000000000000" pitchFamily="2" charset="2"/>
              <a:buChar char="ü"/>
            </a:pPr>
            <a:r>
              <a:rPr lang="en-GB" sz="2600" dirty="0" smtClean="0"/>
              <a:t>Agreed funding and resource for Multi Agency Innovation Hub</a:t>
            </a:r>
          </a:p>
          <a:p>
            <a:pPr marL="457200" indent="-457200">
              <a:buFont typeface="Wingdings" panose="05000000000000000000" pitchFamily="2" charset="2"/>
              <a:buChar char="ü"/>
            </a:pPr>
            <a:r>
              <a:rPr lang="en-GB" sz="2600" dirty="0"/>
              <a:t>Principles - five big intents </a:t>
            </a:r>
            <a:r>
              <a:rPr lang="en-GB" sz="2600" dirty="0" smtClean="0"/>
              <a:t>agreed</a:t>
            </a:r>
            <a:endParaRPr lang="en-GB" sz="2600" dirty="0"/>
          </a:p>
        </p:txBody>
      </p:sp>
    </p:spTree>
    <p:extLst>
      <p:ext uri="{BB962C8B-B14F-4D97-AF65-F5344CB8AC3E}">
        <p14:creationId xmlns:p14="http://schemas.microsoft.com/office/powerpoint/2010/main" val="203492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925" y="436941"/>
            <a:ext cx="8895219" cy="615553"/>
          </a:xfrm>
          <a:prstGeom prst="rect">
            <a:avLst/>
          </a:prstGeom>
          <a:noFill/>
        </p:spPr>
        <p:txBody>
          <a:bodyPr wrap="square" rtlCol="0">
            <a:spAutoFit/>
          </a:bodyPr>
          <a:lstStyle/>
          <a:p>
            <a:r>
              <a:rPr lang="en-GB" sz="3400" b="1" dirty="0" smtClean="0">
                <a:solidFill>
                  <a:srgbClr val="7030A0"/>
                </a:solidFill>
              </a:rPr>
              <a:t> Five Big Intents</a:t>
            </a:r>
            <a:endParaRPr lang="en-GB" sz="34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38376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336431" y="2726899"/>
            <a:ext cx="2552282" cy="461665"/>
          </a:xfrm>
          <a:prstGeom prst="rect">
            <a:avLst/>
          </a:prstGeom>
          <a:noFill/>
        </p:spPr>
        <p:txBody>
          <a:bodyPr wrap="square" rtlCol="0">
            <a:spAutoFit/>
          </a:bodyPr>
          <a:lstStyle/>
          <a:p>
            <a:r>
              <a:rPr lang="en-GB" sz="2400" dirty="0" smtClean="0"/>
              <a:t>Build resilience</a:t>
            </a:r>
            <a:endParaRPr lang="en-GB" sz="2400" dirty="0"/>
          </a:p>
        </p:txBody>
      </p:sp>
      <p:sp>
        <p:nvSpPr>
          <p:cNvPr id="8" name="TextBox 7"/>
          <p:cNvSpPr txBox="1"/>
          <p:nvPr/>
        </p:nvSpPr>
        <p:spPr>
          <a:xfrm>
            <a:off x="5295481" y="2040094"/>
            <a:ext cx="3391319" cy="830997"/>
          </a:xfrm>
          <a:prstGeom prst="rect">
            <a:avLst/>
          </a:prstGeom>
          <a:noFill/>
        </p:spPr>
        <p:txBody>
          <a:bodyPr wrap="square" rtlCol="0">
            <a:spAutoFit/>
          </a:bodyPr>
          <a:lstStyle/>
          <a:p>
            <a:r>
              <a:rPr lang="en-GB" sz="2400" dirty="0" smtClean="0"/>
              <a:t>Even stronger partnership inc. schools</a:t>
            </a:r>
            <a:endParaRPr lang="en-GB" sz="2400" dirty="0"/>
          </a:p>
        </p:txBody>
      </p:sp>
    </p:spTree>
    <p:extLst>
      <p:ext uri="{BB962C8B-B14F-4D97-AF65-F5344CB8AC3E}">
        <p14:creationId xmlns:p14="http://schemas.microsoft.com/office/powerpoint/2010/main" val="105978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5925" y="523655"/>
            <a:ext cx="8516963" cy="646331"/>
          </a:xfrm>
          <a:prstGeom prst="rect">
            <a:avLst/>
          </a:prstGeom>
          <a:noFill/>
        </p:spPr>
        <p:txBody>
          <a:bodyPr wrap="square" rtlCol="0">
            <a:spAutoFit/>
          </a:bodyPr>
          <a:lstStyle/>
          <a:p>
            <a:pPr lvl="0">
              <a:defRPr/>
            </a:pPr>
            <a:r>
              <a:rPr lang="en-GB" sz="3600" b="1" dirty="0">
                <a:solidFill>
                  <a:srgbClr val="7030A0"/>
                </a:solidFill>
              </a:rPr>
              <a:t>Implementing new arrangements - timeline</a:t>
            </a:r>
            <a:endParaRPr lang="en-GB" sz="3600"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52661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01451" y="3751030"/>
            <a:ext cx="1979525" cy="646331"/>
          </a:xfrm>
          <a:prstGeom prst="rect">
            <a:avLst/>
          </a:prstGeom>
          <a:noFill/>
        </p:spPr>
        <p:txBody>
          <a:bodyPr wrap="square" rtlCol="0">
            <a:spAutoFit/>
          </a:bodyPr>
          <a:lstStyle/>
          <a:p>
            <a:r>
              <a:rPr lang="en-GB" dirty="0" smtClean="0"/>
              <a:t>“Out of this world” conference launch</a:t>
            </a:r>
            <a:endParaRPr lang="en-GB" dirty="0"/>
          </a:p>
        </p:txBody>
      </p:sp>
      <p:sp>
        <p:nvSpPr>
          <p:cNvPr id="8" name="TextBox 7"/>
          <p:cNvSpPr txBox="1"/>
          <p:nvPr/>
        </p:nvSpPr>
        <p:spPr>
          <a:xfrm>
            <a:off x="2180493" y="2022228"/>
            <a:ext cx="2763296" cy="923330"/>
          </a:xfrm>
          <a:prstGeom prst="rect">
            <a:avLst/>
          </a:prstGeom>
          <a:noFill/>
        </p:spPr>
        <p:txBody>
          <a:bodyPr wrap="square" rtlCol="0">
            <a:spAutoFit/>
          </a:bodyPr>
          <a:lstStyle/>
          <a:p>
            <a:r>
              <a:rPr lang="en-GB" dirty="0" smtClean="0"/>
              <a:t>1) Inaugural Children’s MARS Board 2) Stakeholder development meeting</a:t>
            </a:r>
            <a:endParaRPr lang="en-GB" dirty="0"/>
          </a:p>
        </p:txBody>
      </p:sp>
      <p:sp>
        <p:nvSpPr>
          <p:cNvPr id="9" name="TextBox 8"/>
          <p:cNvSpPr txBox="1"/>
          <p:nvPr/>
        </p:nvSpPr>
        <p:spPr>
          <a:xfrm>
            <a:off x="5255289" y="1483917"/>
            <a:ext cx="2039815" cy="646331"/>
          </a:xfrm>
          <a:prstGeom prst="rect">
            <a:avLst/>
          </a:prstGeom>
          <a:noFill/>
        </p:spPr>
        <p:txBody>
          <a:bodyPr wrap="square" rtlCol="0">
            <a:spAutoFit/>
          </a:bodyPr>
          <a:lstStyle/>
          <a:p>
            <a:r>
              <a:rPr lang="en-GB" dirty="0" smtClean="0"/>
              <a:t>Staff move into Innovation Hub</a:t>
            </a:r>
            <a:endParaRPr lang="en-GB" dirty="0"/>
          </a:p>
        </p:txBody>
      </p:sp>
      <p:sp>
        <p:nvSpPr>
          <p:cNvPr id="10" name="TextBox 9"/>
          <p:cNvSpPr txBox="1"/>
          <p:nvPr/>
        </p:nvSpPr>
        <p:spPr>
          <a:xfrm>
            <a:off x="457200" y="1245753"/>
            <a:ext cx="3336052" cy="800219"/>
          </a:xfrm>
          <a:prstGeom prst="rect">
            <a:avLst/>
          </a:prstGeom>
          <a:noFill/>
        </p:spPr>
        <p:txBody>
          <a:bodyPr wrap="square" rtlCol="0">
            <a:spAutoFit/>
          </a:bodyPr>
          <a:lstStyle/>
          <a:p>
            <a:r>
              <a:rPr lang="en-GB" sz="2800" b="1" dirty="0" smtClean="0">
                <a:solidFill>
                  <a:prstClr val="black"/>
                </a:solidFill>
              </a:rPr>
              <a:t>From October 2018</a:t>
            </a:r>
            <a:endParaRPr lang="en-GB" sz="2800" b="1" dirty="0">
              <a:solidFill>
                <a:prstClr val="black"/>
              </a:solidFill>
            </a:endParaRPr>
          </a:p>
          <a:p>
            <a:endParaRPr lang="en-GB" dirty="0"/>
          </a:p>
        </p:txBody>
      </p:sp>
    </p:spTree>
    <p:extLst>
      <p:ext uri="{BB962C8B-B14F-4D97-AF65-F5344CB8AC3E}">
        <p14:creationId xmlns:p14="http://schemas.microsoft.com/office/powerpoint/2010/main" val="360974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925" y="436941"/>
            <a:ext cx="8895219"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400" b="1" dirty="0" smtClean="0">
                <a:solidFill>
                  <a:srgbClr val="7030A0"/>
                </a:solidFill>
                <a:latin typeface="Calibri"/>
              </a:rPr>
              <a:t>Implementing</a:t>
            </a:r>
            <a:r>
              <a:rPr kumimoji="0" lang="en-GB" sz="3400" b="1" i="0" u="none" strike="noStrike" kern="1200" cap="none" spc="0" normalizeH="0" baseline="0" noProof="0" dirty="0" smtClean="0">
                <a:ln>
                  <a:noFill/>
                </a:ln>
                <a:solidFill>
                  <a:srgbClr val="7030A0"/>
                </a:solidFill>
                <a:effectLst/>
                <a:uLnTx/>
                <a:uFillTx/>
                <a:latin typeface="Calibri"/>
                <a:ea typeface="+mn-ea"/>
                <a:cs typeface="+mn-cs"/>
              </a:rPr>
              <a:t> new arrangements –                       key success factors</a:t>
            </a:r>
            <a:endParaRPr kumimoji="0" lang="en-GB" sz="3400" b="1" i="0" u="none" strike="noStrike" kern="1200" cap="none" spc="0" normalizeH="0" baseline="0" noProof="0" dirty="0">
              <a:ln>
                <a:noFill/>
              </a:ln>
              <a:solidFill>
                <a:srgbClr val="7030A0"/>
              </a:solidFill>
              <a:effectLst/>
              <a:uLnTx/>
              <a:uFillTx/>
              <a:latin typeface="Calibri"/>
              <a:ea typeface="+mn-ea"/>
              <a:cs typeface="+mn-cs"/>
            </a:endParaRPr>
          </a:p>
        </p:txBody>
      </p:sp>
      <p:sp>
        <p:nvSpPr>
          <p:cNvPr id="3" name="TextBox 2"/>
          <p:cNvSpPr txBox="1"/>
          <p:nvPr/>
        </p:nvSpPr>
        <p:spPr>
          <a:xfrm>
            <a:off x="395925" y="1575714"/>
            <a:ext cx="8389855" cy="6555641"/>
          </a:xfrm>
          <a:prstGeom prst="rect">
            <a:avLst/>
          </a:prstGeom>
          <a:noFill/>
        </p:spPr>
        <p:txBody>
          <a:bodyPr wrap="square" rtlCol="0">
            <a:spAutoFit/>
          </a:bodyPr>
          <a:lstStyle/>
          <a:p>
            <a:pPr marL="446088" indent="-446088">
              <a:buFont typeface="Wingdings" panose="05000000000000000000" pitchFamily="2" charset="2"/>
              <a:buChar char="ü"/>
            </a:pPr>
            <a:r>
              <a:rPr lang="en-GB" sz="2000" dirty="0"/>
              <a:t>Dedicated officer into Multi Agency Innovation Hub from each safeguarding partner organisation – and other officers linking into the hub</a:t>
            </a:r>
          </a:p>
          <a:p>
            <a:pPr marL="446088" indent="-446088">
              <a:buFont typeface="Wingdings" panose="05000000000000000000" pitchFamily="2" charset="2"/>
              <a:buChar char="ü"/>
            </a:pPr>
            <a:r>
              <a:rPr lang="en-GB" sz="2000" dirty="0" smtClean="0"/>
              <a:t>Ongoing </a:t>
            </a:r>
            <a:r>
              <a:rPr lang="en-GB" sz="2000" dirty="0"/>
              <a:t>review of </a:t>
            </a:r>
            <a:r>
              <a:rPr lang="en-GB" sz="2000" dirty="0" smtClean="0"/>
              <a:t>transition</a:t>
            </a:r>
          </a:p>
          <a:p>
            <a:pPr marL="446088" indent="-446088">
              <a:buFont typeface="Wingdings" panose="05000000000000000000" pitchFamily="2" charset="2"/>
              <a:buChar char="ü"/>
            </a:pPr>
            <a:r>
              <a:rPr lang="en-GB" sz="2000" dirty="0"/>
              <a:t>Delivery plan to keep on track with </a:t>
            </a:r>
            <a:r>
              <a:rPr lang="en-GB" sz="2000" dirty="0" smtClean="0"/>
              <a:t>implementation</a:t>
            </a:r>
            <a:endParaRPr lang="en-GB" sz="2000" dirty="0"/>
          </a:p>
          <a:p>
            <a:pPr marL="446088" indent="-446088">
              <a:buFont typeface="Wingdings" panose="05000000000000000000" pitchFamily="2" charset="2"/>
              <a:buChar char="ü"/>
            </a:pPr>
            <a:r>
              <a:rPr lang="en-GB" sz="2000" dirty="0" smtClean="0"/>
              <a:t>Key lead areas for safeguarding partners </a:t>
            </a:r>
            <a:endParaRPr lang="en-GB" sz="2000" dirty="0"/>
          </a:p>
          <a:p>
            <a:pPr marL="903288" lvl="1" indent="-446088">
              <a:buFont typeface="Wingdings" panose="05000000000000000000" pitchFamily="2" charset="2"/>
              <a:buChar char="ü"/>
            </a:pPr>
            <a:r>
              <a:rPr lang="en-GB" sz="2000" dirty="0"/>
              <a:t>s</a:t>
            </a:r>
            <a:r>
              <a:rPr lang="en-GB" sz="2000" dirty="0" smtClean="0"/>
              <a:t>crutiny and assurance</a:t>
            </a:r>
          </a:p>
          <a:p>
            <a:pPr marL="903288" lvl="1" indent="-446088">
              <a:buFont typeface="Wingdings" panose="05000000000000000000" pitchFamily="2" charset="2"/>
              <a:buChar char="ü"/>
            </a:pPr>
            <a:r>
              <a:rPr lang="en-GB" sz="2000" dirty="0" smtClean="0"/>
              <a:t>training</a:t>
            </a:r>
          </a:p>
          <a:p>
            <a:pPr marL="903288" lvl="1" indent="-446088">
              <a:buFont typeface="Wingdings" panose="05000000000000000000" pitchFamily="2" charset="2"/>
              <a:buChar char="ü"/>
            </a:pPr>
            <a:r>
              <a:rPr lang="en-GB" sz="2000" dirty="0"/>
              <a:t>f</a:t>
            </a:r>
            <a:r>
              <a:rPr lang="en-GB" sz="2000" dirty="0" smtClean="0"/>
              <a:t>unding</a:t>
            </a:r>
          </a:p>
          <a:p>
            <a:pPr marL="903288" lvl="1" indent="-446088">
              <a:buFont typeface="Wingdings" panose="05000000000000000000" pitchFamily="2" charset="2"/>
              <a:buChar char="ü"/>
            </a:pPr>
            <a:r>
              <a:rPr lang="en-GB" sz="2000" dirty="0"/>
              <a:t>p</a:t>
            </a:r>
            <a:r>
              <a:rPr lang="en-GB" sz="2000" dirty="0" smtClean="0"/>
              <a:t>erformance</a:t>
            </a:r>
          </a:p>
          <a:p>
            <a:pPr marL="903288" lvl="1" indent="-446088">
              <a:buFont typeface="Wingdings" panose="05000000000000000000" pitchFamily="2" charset="2"/>
              <a:buChar char="ü"/>
            </a:pPr>
            <a:r>
              <a:rPr lang="en-GB" sz="2000" dirty="0"/>
              <a:t>s</a:t>
            </a:r>
            <a:r>
              <a:rPr lang="en-GB" sz="2000" dirty="0" smtClean="0"/>
              <a:t>takeholder engagement and voice (partnership)</a:t>
            </a:r>
          </a:p>
          <a:p>
            <a:pPr marL="903288" lvl="1" indent="-446088">
              <a:buFont typeface="Wingdings" panose="05000000000000000000" pitchFamily="2" charset="2"/>
              <a:buChar char="ü"/>
            </a:pPr>
            <a:r>
              <a:rPr lang="en-GB" sz="2000" dirty="0" smtClean="0"/>
              <a:t>safeguarding practice reviews</a:t>
            </a:r>
          </a:p>
          <a:p>
            <a:pPr marL="457200" indent="-457200">
              <a:buFont typeface="Wingdings" panose="05000000000000000000" pitchFamily="2" charset="2"/>
              <a:buChar char="ü"/>
            </a:pPr>
            <a:endParaRPr lang="en-GB" dirty="0" smtClean="0"/>
          </a:p>
          <a:p>
            <a:endParaRPr lang="en-GB" dirty="0" smtClean="0"/>
          </a:p>
          <a:p>
            <a:pPr marL="457200" indent="-457200">
              <a:buFont typeface="Wingdings" panose="05000000000000000000" pitchFamily="2" charset="2"/>
              <a:buChar char="ü"/>
            </a:pPr>
            <a:endParaRPr lang="en-GB" dirty="0" smtClean="0"/>
          </a:p>
          <a:p>
            <a:pPr marL="457200" indent="-457200">
              <a:buFont typeface="Wingdings" panose="05000000000000000000" pitchFamily="2" charset="2"/>
              <a:buChar char="ü"/>
            </a:pPr>
            <a:endParaRPr lang="en-GB" dirty="0" smtClean="0"/>
          </a:p>
          <a:p>
            <a:pPr marL="457200" indent="-457200">
              <a:buFont typeface="Wingdings" panose="05000000000000000000" pitchFamily="2" charset="2"/>
              <a:buChar char="ü"/>
            </a:pPr>
            <a:endParaRPr lang="en-GB" dirty="0"/>
          </a:p>
          <a:p>
            <a:pPr marL="285750" indent="-285750">
              <a:buFont typeface="Wingdings" panose="05000000000000000000" pitchFamily="2" charset="2"/>
              <a:buChar char="Ø"/>
            </a:pPr>
            <a:endParaRPr lang="en-GB" dirty="0"/>
          </a:p>
          <a:p>
            <a:pPr marL="285750" lvl="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lvl="0" indent="-285750">
              <a:buFont typeface="Wingdings" panose="05000000000000000000" pitchFamily="2" charset="2"/>
              <a:buChar char="Ø"/>
            </a:pPr>
            <a:endParaRPr lang="en-GB" dirty="0" smtClean="0"/>
          </a:p>
          <a:p>
            <a:pPr marL="285750" lvl="0" indent="-285750">
              <a:buFont typeface="Wingdings" panose="05000000000000000000" pitchFamily="2" charset="2"/>
              <a:buChar char="Ø"/>
            </a:pPr>
            <a:endParaRPr lang="en-GB" dirty="0"/>
          </a:p>
          <a:p>
            <a:pPr marL="285750" lvl="0" indent="-285750">
              <a:buFont typeface="Wingdings" panose="05000000000000000000" pitchFamily="2" charset="2"/>
              <a:buChar char="Ø"/>
            </a:pPr>
            <a:endParaRPr kumimoji="0" lang="en-GB" sz="20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5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925" y="744718"/>
            <a:ext cx="8895219" cy="615553"/>
          </a:xfrm>
          <a:prstGeom prst="rect">
            <a:avLst/>
          </a:prstGeom>
          <a:noFill/>
        </p:spPr>
        <p:txBody>
          <a:bodyPr wrap="square" rtlCol="0">
            <a:spAutoFit/>
          </a:bodyPr>
          <a:lstStyle/>
          <a:p>
            <a:r>
              <a:rPr lang="en-GB" sz="3400" b="1" dirty="0" smtClean="0">
                <a:solidFill>
                  <a:srgbClr val="7030A0"/>
                </a:solidFill>
              </a:rPr>
              <a:t>North Lincolnshire – MARS Implementation</a:t>
            </a:r>
            <a:endParaRPr lang="en-GB" sz="3400" b="1" dirty="0">
              <a:solidFill>
                <a:srgbClr val="7030A0"/>
              </a:solidFill>
            </a:endParaRPr>
          </a:p>
        </p:txBody>
      </p:sp>
      <p:sp>
        <p:nvSpPr>
          <p:cNvPr id="3" name="TextBox 2"/>
          <p:cNvSpPr txBox="1"/>
          <p:nvPr/>
        </p:nvSpPr>
        <p:spPr>
          <a:xfrm>
            <a:off x="648606" y="1512622"/>
            <a:ext cx="8389855" cy="2769989"/>
          </a:xfrm>
          <a:prstGeom prst="rect">
            <a:avLst/>
          </a:prstGeom>
          <a:noFill/>
        </p:spPr>
        <p:txBody>
          <a:bodyPr wrap="square" rtlCol="0">
            <a:spAutoFit/>
          </a:bodyPr>
          <a:lstStyle/>
          <a:p>
            <a:r>
              <a:rPr lang="en-GB" sz="3200" dirty="0" smtClean="0"/>
              <a:t>March to June 2019</a:t>
            </a:r>
          </a:p>
          <a:p>
            <a:endParaRPr lang="en-GB" sz="1400" dirty="0" smtClean="0"/>
          </a:p>
          <a:p>
            <a:pPr marL="342900" indent="-342900">
              <a:buFont typeface="Arial" panose="020B0604020202020204" pitchFamily="34" charset="0"/>
              <a:buChar char="•"/>
            </a:pPr>
            <a:r>
              <a:rPr lang="en-GB" sz="3200" dirty="0" smtClean="0"/>
              <a:t>Listen, </a:t>
            </a:r>
            <a:r>
              <a:rPr lang="en-GB" sz="3200" dirty="0"/>
              <a:t>L</a:t>
            </a:r>
            <a:r>
              <a:rPr lang="en-GB" sz="3200" dirty="0" smtClean="0"/>
              <a:t>earn, Review &amp; Adapt</a:t>
            </a:r>
          </a:p>
          <a:p>
            <a:pPr marL="342900" indent="-342900">
              <a:buFont typeface="Arial" panose="020B0604020202020204" pitchFamily="34" charset="0"/>
              <a:buChar char="•"/>
            </a:pPr>
            <a:r>
              <a:rPr lang="en-GB" sz="3200" dirty="0" smtClean="0"/>
              <a:t>Republish in June 2019</a:t>
            </a:r>
          </a:p>
          <a:p>
            <a:endParaRPr lang="en-GB" sz="3200" dirty="0"/>
          </a:p>
          <a:p>
            <a:endParaRPr lang="en-GB" sz="3200" dirty="0" smtClean="0"/>
          </a:p>
        </p:txBody>
      </p:sp>
    </p:spTree>
    <p:extLst>
      <p:ext uri="{BB962C8B-B14F-4D97-AF65-F5344CB8AC3E}">
        <p14:creationId xmlns:p14="http://schemas.microsoft.com/office/powerpoint/2010/main" val="198265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1168</Words>
  <Application>Microsoft Office PowerPoint</Application>
  <PresentationFormat>On-screen Show (4:3)</PresentationFormat>
  <Paragraphs>152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Hebblewhite</dc:creator>
  <cp:lastModifiedBy>Julie Poole</cp:lastModifiedBy>
  <cp:revision>109</cp:revision>
  <cp:lastPrinted>2019-02-22T11:47:29Z</cp:lastPrinted>
  <dcterms:created xsi:type="dcterms:W3CDTF">2018-10-16T12:50:53Z</dcterms:created>
  <dcterms:modified xsi:type="dcterms:W3CDTF">2019-04-02T18:12:47Z</dcterms:modified>
</cp:coreProperties>
</file>